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66" r:id="rId4"/>
  </p:sldMasterIdLst>
  <p:notesMasterIdLst>
    <p:notesMasterId r:id="rId23"/>
  </p:notesMasterIdLst>
  <p:sldIdLst>
    <p:sldId id="271" r:id="rId5"/>
    <p:sldId id="285" r:id="rId6"/>
    <p:sldId id="349" r:id="rId7"/>
    <p:sldId id="363" r:id="rId8"/>
    <p:sldId id="350" r:id="rId9"/>
    <p:sldId id="364" r:id="rId10"/>
    <p:sldId id="368" r:id="rId11"/>
    <p:sldId id="369" r:id="rId12"/>
    <p:sldId id="323" r:id="rId13"/>
    <p:sldId id="341" r:id="rId14"/>
    <p:sldId id="332" r:id="rId15"/>
    <p:sldId id="333" r:id="rId16"/>
    <p:sldId id="342" r:id="rId17"/>
    <p:sldId id="365" r:id="rId18"/>
    <p:sldId id="366" r:id="rId19"/>
    <p:sldId id="367" r:id="rId20"/>
    <p:sldId id="370" r:id="rId21"/>
    <p:sldId id="26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771"/>
    <a:srgbClr val="AF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61" autoAdjust="0"/>
    <p:restoredTop sz="94660"/>
  </p:normalViewPr>
  <p:slideViewPr>
    <p:cSldViewPr snapToGrid="0">
      <p:cViewPr>
        <p:scale>
          <a:sx n="100" d="100"/>
          <a:sy n="100" d="100"/>
        </p:scale>
        <p:origin x="-660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E113A-ECF8-4323-9CBA-21FA4575C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E7618-CE15-4699-9489-D490AD8932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7.xml"/><Relationship Id="rId10" Type="http://schemas.openxmlformats.org/officeDocument/2006/relationships/image" Target="file:///C:\Users\1V994W2\PycharmProjects\PPT_Background_Generation/pic_temp/pic_sup.png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2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/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>
            <a:fillRect/>
          </a:stretch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058863" y="2090738"/>
            <a:ext cx="6430962" cy="2278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ache_3bb779c930ccc8d6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4286545" y="1274518"/>
            <a:ext cx="4003042" cy="4016372"/>
            <a:chOff x="1727201" y="1657351"/>
            <a:chExt cx="1430338" cy="1435100"/>
          </a:xfrm>
          <a:solidFill>
            <a:srgbClr val="36456E"/>
          </a:solidFill>
        </p:grpSpPr>
        <p:sp>
          <p:nvSpPr>
            <p:cNvPr id="8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61"/>
            <p:cNvSpPr/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62"/>
            <p:cNvSpPr/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63"/>
            <p:cNvSpPr/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79"/>
            <p:cNvSpPr/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80"/>
            <p:cNvSpPr/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83"/>
            <p:cNvSpPr/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85"/>
            <p:cNvSpPr/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86"/>
            <p:cNvSpPr/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88"/>
            <p:cNvSpPr/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89"/>
            <p:cNvSpPr/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90"/>
            <p:cNvSpPr/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4529" y="-15550"/>
            <a:ext cx="12192000" cy="685863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23607"/>
          </a:xfrm>
          <a:prstGeom prst="rect">
            <a:avLst/>
          </a:prstGeom>
        </p:spPr>
      </p:pic>
      <p:cxnSp>
        <p:nvCxnSpPr>
          <p:cNvPr id="13" name="直接连接符 12"/>
          <p:cNvCxnSpPr>
            <a:stCxn id="12" idx="2"/>
          </p:cNvCxnSpPr>
          <p:nvPr userDrawn="1"/>
        </p:nvCxnSpPr>
        <p:spPr>
          <a:xfrm>
            <a:off x="360045" y="623570"/>
            <a:ext cx="11629390" cy="0"/>
          </a:xfrm>
          <a:prstGeom prst="line">
            <a:avLst/>
          </a:prstGeom>
          <a:ln w="22225">
            <a:solidFill>
              <a:srgbClr val="486C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图片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64905" y="50800"/>
            <a:ext cx="4639310" cy="572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图片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425" y="45085"/>
            <a:ext cx="4639310" cy="57277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905907" y="2633139"/>
            <a:ext cx="3628572" cy="37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2999958" y="3682282"/>
            <a:ext cx="1921510" cy="370840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3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编辑副标题</a:t>
            </a:r>
            <a:endParaRPr lang="zh-CN" altLang="en-US"/>
          </a:p>
        </p:txBody>
      </p:sp>
      <p:sp>
        <p:nvSpPr>
          <p:cNvPr id="5" name="直角三角形 4"/>
          <p:cNvSpPr>
            <a:spLocks noChangeAspect="1"/>
          </p:cNvSpPr>
          <p:nvPr userDrawn="1"/>
        </p:nvSpPr>
        <p:spPr>
          <a:xfrm rot="16200000" flipV="1">
            <a:off x="0" y="5480818"/>
            <a:ext cx="1377182" cy="1377182"/>
          </a:xfrm>
          <a:prstGeom prst="rtTriangle">
            <a:avLst/>
          </a:prstGeom>
          <a:solidFill>
            <a:srgbClr val="476BAB">
              <a:alpha val="80000"/>
            </a:srgbClr>
          </a:solidFill>
          <a:ln>
            <a:noFill/>
          </a:ln>
        </p:spPr>
        <p:style>
          <a:lnRef idx="2">
            <a:srgbClr val="476BAB">
              <a:shade val="50000"/>
            </a:srgbClr>
          </a:lnRef>
          <a:fillRef idx="1">
            <a:srgbClr val="476BAB"/>
          </a:fillRef>
          <a:effectRef idx="0">
            <a:srgbClr val="476BAB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/>
          <a:srcRect l="6096" t="9013" r="29702"/>
          <a:stretch>
            <a:fillRect/>
          </a:stretch>
        </p:blipFill>
        <p:spPr>
          <a:xfrm flipH="1">
            <a:off x="5595424" y="618141"/>
            <a:ext cx="6625983" cy="6239859"/>
          </a:xfrm>
          <a:custGeom>
            <a:avLst/>
            <a:gdLst>
              <a:gd name="connsiteX0" fmla="*/ 0 w 6625983"/>
              <a:gd name="connsiteY0" fmla="*/ 0 h 6239859"/>
              <a:gd name="connsiteX1" fmla="*/ 0 w 6625983"/>
              <a:gd name="connsiteY1" fmla="*/ 6239859 h 6239859"/>
              <a:gd name="connsiteX2" fmla="*/ 6625983 w 6625983"/>
              <a:gd name="connsiteY2" fmla="*/ 6239859 h 623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5983" h="6239859">
                <a:moveTo>
                  <a:pt x="0" y="0"/>
                </a:moveTo>
                <a:lnTo>
                  <a:pt x="0" y="6239859"/>
                </a:lnTo>
                <a:lnTo>
                  <a:pt x="6625983" y="6239859"/>
                </a:lnTo>
                <a:close/>
              </a:path>
            </a:pathLst>
          </a:custGeom>
        </p:spPr>
      </p:pic>
      <p:sp>
        <p:nvSpPr>
          <p:cNvPr id="15" name="直角三角形 14"/>
          <p:cNvSpPr>
            <a:spLocks noChangeAspect="1"/>
          </p:cNvSpPr>
          <p:nvPr userDrawn="1"/>
        </p:nvSpPr>
        <p:spPr>
          <a:xfrm rot="5400000" flipH="1" flipV="1">
            <a:off x="10209530" y="4845685"/>
            <a:ext cx="2012315" cy="2012315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87" y="5764307"/>
            <a:ext cx="1093413" cy="10934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7"/>
          <a:srcRect l="8455" r="54374" b="47487"/>
          <a:stretch>
            <a:fillRect/>
          </a:stretch>
        </p:blipFill>
        <p:spPr>
          <a:xfrm flipH="1">
            <a:off x="8218512" y="1"/>
            <a:ext cx="3836237" cy="3601329"/>
          </a:xfrm>
          <a:custGeom>
            <a:avLst/>
            <a:gdLst>
              <a:gd name="connsiteX0" fmla="*/ 2062553 w 3836237"/>
              <a:gd name="connsiteY0" fmla="*/ 0 h 3601329"/>
              <a:gd name="connsiteX1" fmla="*/ 0 w 3836237"/>
              <a:gd name="connsiteY1" fmla="*/ 0 h 3601329"/>
              <a:gd name="connsiteX2" fmla="*/ 3836237 w 3836237"/>
              <a:gd name="connsiteY2" fmla="*/ 3601329 h 3601329"/>
              <a:gd name="connsiteX3" fmla="*/ 3836237 w 3836237"/>
              <a:gd name="connsiteY3" fmla="*/ 1665074 h 360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6237" h="3601329">
                <a:moveTo>
                  <a:pt x="2062553" y="0"/>
                </a:moveTo>
                <a:lnTo>
                  <a:pt x="0" y="0"/>
                </a:lnTo>
                <a:lnTo>
                  <a:pt x="3836237" y="3601329"/>
                </a:lnTo>
                <a:lnTo>
                  <a:pt x="3836237" y="1665074"/>
                </a:lnTo>
                <a:close/>
              </a:path>
            </a:pathLst>
          </a:custGeom>
        </p:spPr>
      </p:pic>
      <p:sp>
        <p:nvSpPr>
          <p:cNvPr id="6" name="斜纹 5"/>
          <p:cNvSpPr/>
          <p:nvPr userDrawn="1"/>
        </p:nvSpPr>
        <p:spPr>
          <a:xfrm rot="221706">
            <a:off x="8956033" y="-17143"/>
            <a:ext cx="660415" cy="696918"/>
          </a:xfrm>
          <a:prstGeom prst="diagStripe">
            <a:avLst>
              <a:gd name="adj" fmla="val 78618"/>
            </a:avLst>
          </a:prstGeom>
          <a:solidFill>
            <a:srgbClr val="476BAB"/>
          </a:solidFill>
          <a:ln>
            <a:noFill/>
          </a:ln>
        </p:spPr>
        <p:style>
          <a:lnRef idx="2">
            <a:srgbClr val="476BAB">
              <a:shade val="50000"/>
            </a:srgbClr>
          </a:lnRef>
          <a:fillRef idx="1">
            <a:srgbClr val="476BAB"/>
          </a:fillRef>
          <a:effectRef idx="0">
            <a:srgbClr val="476BAB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斜纹 9"/>
          <p:cNvSpPr/>
          <p:nvPr userDrawn="1"/>
        </p:nvSpPr>
        <p:spPr>
          <a:xfrm rot="221706">
            <a:off x="11509438" y="-17144"/>
            <a:ext cx="660415" cy="696918"/>
          </a:xfrm>
          <a:prstGeom prst="diagStripe">
            <a:avLst>
              <a:gd name="adj" fmla="val 78618"/>
            </a:avLst>
          </a:prstGeom>
          <a:solidFill>
            <a:srgbClr val="476BAB"/>
          </a:solidFill>
          <a:ln>
            <a:noFill/>
          </a:ln>
        </p:spPr>
        <p:style>
          <a:lnRef idx="2">
            <a:srgbClr val="476BAB">
              <a:shade val="50000"/>
            </a:srgbClr>
          </a:lnRef>
          <a:fillRef idx="1">
            <a:srgbClr val="476BAB"/>
          </a:fillRef>
          <a:effectRef idx="0">
            <a:srgbClr val="476BAB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 rot="11040000">
            <a:off x="4898383" y="6184902"/>
            <a:ext cx="660415" cy="696918"/>
          </a:xfrm>
          <a:prstGeom prst="diagStripe">
            <a:avLst>
              <a:gd name="adj" fmla="val 78618"/>
            </a:avLst>
          </a:prstGeom>
          <a:solidFill>
            <a:srgbClr val="476BAB"/>
          </a:solidFill>
          <a:ln>
            <a:noFill/>
          </a:ln>
        </p:spPr>
        <p:style>
          <a:lnRef idx="2">
            <a:srgbClr val="476BAB">
              <a:shade val="50000"/>
            </a:srgbClr>
          </a:lnRef>
          <a:fillRef idx="1">
            <a:srgbClr val="476BAB"/>
          </a:fillRef>
          <a:effectRef idx="0">
            <a:srgbClr val="476BAB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28955" y="1675130"/>
            <a:ext cx="6863715" cy="228854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5365"/>
            <a:ext cx="879475" cy="774065"/>
          </a:xfrm>
          <a:prstGeom prst="rect">
            <a:avLst/>
          </a:prstGeom>
        </p:spPr>
      </p:pic>
      <p:sp>
        <p:nvSpPr>
          <p:cNvPr id="13" name="日期占位符 1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697551" y="534045"/>
            <a:ext cx="10677113" cy="525552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82" h="9639">
                <a:moveTo>
                  <a:pt x="8638" y="0"/>
                </a:moveTo>
                <a:lnTo>
                  <a:pt x="19582" y="0"/>
                </a:lnTo>
                <a:lnTo>
                  <a:pt x="19582" y="9639"/>
                </a:lnTo>
                <a:lnTo>
                  <a:pt x="0" y="9639"/>
                </a:lnTo>
                <a:lnTo>
                  <a:pt x="0" y="3027"/>
                </a:lnTo>
                <a:lnTo>
                  <a:pt x="8638" y="3027"/>
                </a:lnTo>
                <a:lnTo>
                  <a:pt x="8638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ache_3bb779c930ccc8d6.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23607"/>
          </a:xfrm>
          <a:prstGeom prst="rect">
            <a:avLst/>
          </a:prstGeom>
        </p:spPr>
      </p:pic>
      <p:cxnSp>
        <p:nvCxnSpPr>
          <p:cNvPr id="13" name="直接连接符 12"/>
          <p:cNvCxnSpPr>
            <a:stCxn id="12" idx="2"/>
          </p:cNvCxnSpPr>
          <p:nvPr userDrawn="1"/>
        </p:nvCxnSpPr>
        <p:spPr>
          <a:xfrm>
            <a:off x="360045" y="623570"/>
            <a:ext cx="11629390" cy="0"/>
          </a:xfrm>
          <a:prstGeom prst="line">
            <a:avLst/>
          </a:prstGeom>
          <a:ln w="22225">
            <a:solidFill>
              <a:srgbClr val="486C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图片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64905" y="50800"/>
            <a:ext cx="4639310" cy="572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6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"/>
            <a:ext cx="12192000" cy="742755"/>
          </a:xfrm>
          <a:prstGeom prst="rect">
            <a:avLst/>
          </a:prstGeom>
          <a:gradFill>
            <a:gsLst>
              <a:gs pos="53000">
                <a:schemeClr val="accent2"/>
              </a:gs>
              <a:gs pos="25000">
                <a:schemeClr val="accent1"/>
              </a:gs>
              <a:gs pos="81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449665" y="38270"/>
            <a:ext cx="742335" cy="647530"/>
          </a:xfrm>
          <a:prstGeom prst="rect">
            <a:avLst/>
          </a:pr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180309" y="194511"/>
            <a:ext cx="1454451" cy="363919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7" name="组合 96"/>
          <p:cNvGrpSpPr/>
          <p:nvPr userDrawn="1"/>
        </p:nvGrpSpPr>
        <p:grpSpPr>
          <a:xfrm>
            <a:off x="-5558" y="-574"/>
            <a:ext cx="900907" cy="743329"/>
            <a:chOff x="-5558" y="-574"/>
            <a:chExt cx="900907" cy="743329"/>
          </a:xfrm>
        </p:grpSpPr>
        <p:sp>
          <p:nvSpPr>
            <p:cNvPr id="98" name="任意多边形: 形状 97"/>
            <p:cNvSpPr/>
            <p:nvPr/>
          </p:nvSpPr>
          <p:spPr>
            <a:xfrm>
              <a:off x="-5558" y="-574"/>
              <a:ext cx="282577" cy="453761"/>
            </a:xfrm>
            <a:custGeom>
              <a:avLst/>
              <a:gdLst>
                <a:gd name="connsiteX0" fmla="*/ 0 w 228600"/>
                <a:gd name="connsiteY0" fmla="*/ 0 h 365125"/>
                <a:gd name="connsiteX1" fmla="*/ 0 w 228600"/>
                <a:gd name="connsiteY1" fmla="*/ 346075 h 365125"/>
                <a:gd name="connsiteX2" fmla="*/ 44450 w 228600"/>
                <a:gd name="connsiteY2" fmla="*/ 365125 h 365125"/>
                <a:gd name="connsiteX3" fmla="*/ 228600 w 228600"/>
                <a:gd name="connsiteY3" fmla="*/ 3175 h 365125"/>
                <a:gd name="connsiteX4" fmla="*/ 0 w 228600"/>
                <a:gd name="connsiteY4" fmla="*/ 0 h 365125"/>
                <a:gd name="connsiteX0-1" fmla="*/ 0 w 212358"/>
                <a:gd name="connsiteY0-2" fmla="*/ 0 h 365125"/>
                <a:gd name="connsiteX1-3" fmla="*/ 0 w 212358"/>
                <a:gd name="connsiteY1-4" fmla="*/ 346075 h 365125"/>
                <a:gd name="connsiteX2-5" fmla="*/ 44450 w 212358"/>
                <a:gd name="connsiteY2-6" fmla="*/ 365125 h 365125"/>
                <a:gd name="connsiteX3-7" fmla="*/ 212358 w 212358"/>
                <a:gd name="connsiteY3-8" fmla="*/ 21222 h 365125"/>
                <a:gd name="connsiteX4-9" fmla="*/ 0 w 212358"/>
                <a:gd name="connsiteY4-10" fmla="*/ 0 h 365125"/>
                <a:gd name="connsiteX0-11" fmla="*/ 0 w 214163"/>
                <a:gd name="connsiteY0-12" fmla="*/ 435 h 343903"/>
                <a:gd name="connsiteX1-13" fmla="*/ 1805 w 214163"/>
                <a:gd name="connsiteY1-14" fmla="*/ 324853 h 343903"/>
                <a:gd name="connsiteX2-15" fmla="*/ 46255 w 214163"/>
                <a:gd name="connsiteY2-16" fmla="*/ 343903 h 343903"/>
                <a:gd name="connsiteX3-17" fmla="*/ 214163 w 214163"/>
                <a:gd name="connsiteY3-18" fmla="*/ 0 h 343903"/>
                <a:gd name="connsiteX4-19" fmla="*/ 0 w 214163"/>
                <a:gd name="connsiteY4-20" fmla="*/ 435 h 3439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4163" h="343903">
                  <a:moveTo>
                    <a:pt x="0" y="435"/>
                  </a:moveTo>
                  <a:cubicBezTo>
                    <a:pt x="602" y="108574"/>
                    <a:pt x="1203" y="216714"/>
                    <a:pt x="1805" y="324853"/>
                  </a:cubicBezTo>
                  <a:lnTo>
                    <a:pt x="46255" y="343903"/>
                  </a:lnTo>
                  <a:lnTo>
                    <a:pt x="214163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-3176" y="307780"/>
              <a:ext cx="898525" cy="434975"/>
            </a:xfrm>
            <a:custGeom>
              <a:avLst/>
              <a:gdLst>
                <a:gd name="connsiteX0" fmla="*/ 0 w 898525"/>
                <a:gd name="connsiteY0" fmla="*/ 434975 h 434975"/>
                <a:gd name="connsiteX1" fmla="*/ 898525 w 898525"/>
                <a:gd name="connsiteY1" fmla="*/ 434975 h 434975"/>
                <a:gd name="connsiteX2" fmla="*/ 0 w 898525"/>
                <a:gd name="connsiteY2" fmla="*/ 0 h 434975"/>
                <a:gd name="connsiteX3" fmla="*/ 0 w 898525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25" h="434975">
                  <a:moveTo>
                    <a:pt x="0" y="434975"/>
                  </a:moveTo>
                  <a:lnTo>
                    <a:pt x="898525" y="434975"/>
                  </a:lnTo>
                  <a:lnTo>
                    <a:pt x="0" y="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-2381" y="304800"/>
              <a:ext cx="104775" cy="254794"/>
            </a:xfrm>
            <a:custGeom>
              <a:avLst/>
              <a:gdLst>
                <a:gd name="connsiteX0" fmla="*/ 0 w 104775"/>
                <a:gd name="connsiteY0" fmla="*/ 0 h 254794"/>
                <a:gd name="connsiteX1" fmla="*/ 104775 w 104775"/>
                <a:gd name="connsiteY1" fmla="*/ 54769 h 254794"/>
                <a:gd name="connsiteX2" fmla="*/ 0 w 104775"/>
                <a:gd name="connsiteY2" fmla="*/ 254794 h 254794"/>
                <a:gd name="connsiteX3" fmla="*/ 0 w 104775"/>
                <a:gd name="connsiteY3" fmla="*/ 0 h 2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54794">
                  <a:moveTo>
                    <a:pt x="0" y="0"/>
                  </a:moveTo>
                  <a:lnTo>
                    <a:pt x="104775" y="54769"/>
                  </a:lnTo>
                  <a:lnTo>
                    <a:pt x="0" y="25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标题 1"/>
          <p:cNvSpPr>
            <a:spLocks noGrp="1"/>
          </p:cNvSpPr>
          <p:nvPr>
            <p:ph type="title" hasCustomPrompt="1"/>
          </p:nvPr>
        </p:nvSpPr>
        <p:spPr>
          <a:xfrm>
            <a:off x="446086" y="188572"/>
            <a:ext cx="2823039" cy="510181"/>
          </a:xfrm>
        </p:spPr>
        <p:txBody>
          <a:bodyPr>
            <a:noAutofit/>
          </a:bodyPr>
          <a:lstStyle>
            <a:lvl1pPr>
              <a:defRPr lang="zh-CN" altLang="en-US" sz="2800" b="1" kern="12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单击添加标题</a:t>
            </a:r>
            <a:endParaRPr lang="zh-CN" altLang="en-US" dirty="0"/>
          </a:p>
        </p:txBody>
      </p:sp>
      <p:sp>
        <p:nvSpPr>
          <p:cNvPr id="105" name="文本占位符 104"/>
          <p:cNvSpPr>
            <a:spLocks noGrp="1"/>
          </p:cNvSpPr>
          <p:nvPr>
            <p:ph type="body" sz="quarter" idx="10" hasCustomPrompt="1"/>
          </p:nvPr>
        </p:nvSpPr>
        <p:spPr>
          <a:xfrm>
            <a:off x="895349" y="1393825"/>
            <a:ext cx="10393229" cy="4664075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10" Type="http://schemas.openxmlformats.org/officeDocument/2006/relationships/tags" Target="../tags/tag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6" b="145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7B409-1B5B-420B-AFCA-D2E4C2AEA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2F11-3344-43FB-97FA-2721B7B94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5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86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8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8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8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9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9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9" Type="http://schemas.openxmlformats.org/officeDocument/2006/relationships/slideLayout" Target="../slideLayouts/slideLayout2.xml"/><Relationship Id="rId48" Type="http://schemas.openxmlformats.org/officeDocument/2006/relationships/tags" Target="../tags/tag63.xml"/><Relationship Id="rId47" Type="http://schemas.openxmlformats.org/officeDocument/2006/relationships/tags" Target="../tags/tag62.xml"/><Relationship Id="rId46" Type="http://schemas.openxmlformats.org/officeDocument/2006/relationships/tags" Target="../tags/tag61.xml"/><Relationship Id="rId45" Type="http://schemas.openxmlformats.org/officeDocument/2006/relationships/tags" Target="../tags/tag60.xml"/><Relationship Id="rId44" Type="http://schemas.openxmlformats.org/officeDocument/2006/relationships/tags" Target="../tags/tag59.xml"/><Relationship Id="rId43" Type="http://schemas.openxmlformats.org/officeDocument/2006/relationships/tags" Target="../tags/tag58.xml"/><Relationship Id="rId42" Type="http://schemas.openxmlformats.org/officeDocument/2006/relationships/tags" Target="../tags/tag57.xml"/><Relationship Id="rId41" Type="http://schemas.openxmlformats.org/officeDocument/2006/relationships/tags" Target="../tags/tag56.xml"/><Relationship Id="rId40" Type="http://schemas.openxmlformats.org/officeDocument/2006/relationships/image" Target="../media/image15.png"/><Relationship Id="rId4" Type="http://schemas.openxmlformats.org/officeDocument/2006/relationships/tags" Target="../tags/tag22.xml"/><Relationship Id="rId39" Type="http://schemas.openxmlformats.org/officeDocument/2006/relationships/tags" Target="../tags/tag55.xml"/><Relationship Id="rId38" Type="http://schemas.openxmlformats.org/officeDocument/2006/relationships/image" Target="../media/image14.png"/><Relationship Id="rId37" Type="http://schemas.openxmlformats.org/officeDocument/2006/relationships/tags" Target="../tags/tag54.xml"/><Relationship Id="rId36" Type="http://schemas.openxmlformats.org/officeDocument/2006/relationships/image" Target="../media/image13.png"/><Relationship Id="rId35" Type="http://schemas.openxmlformats.org/officeDocument/2006/relationships/tags" Target="../tags/tag53.xml"/><Relationship Id="rId34" Type="http://schemas.openxmlformats.org/officeDocument/2006/relationships/tags" Target="../tags/tag52.xml"/><Relationship Id="rId33" Type="http://schemas.openxmlformats.org/officeDocument/2006/relationships/tags" Target="../tags/tag51.xml"/><Relationship Id="rId32" Type="http://schemas.openxmlformats.org/officeDocument/2006/relationships/tags" Target="../tags/tag50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21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4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19916" y="2881621"/>
            <a:ext cx="11752168" cy="1356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7" name="组合 216"/>
          <p:cNvGrpSpPr/>
          <p:nvPr/>
        </p:nvGrpSpPr>
        <p:grpSpPr>
          <a:xfrm>
            <a:off x="10070039" y="6180351"/>
            <a:ext cx="1186460" cy="249964"/>
            <a:chOff x="7774184" y="4829168"/>
            <a:chExt cx="1205964" cy="254073"/>
          </a:xfrm>
          <a:solidFill>
            <a:schemeClr val="accent1"/>
          </a:solidFill>
        </p:grpSpPr>
        <p:sp>
          <p:nvSpPr>
            <p:cNvPr id="218" name="Freeform 120"/>
            <p:cNvSpPr>
              <a:spLocks noEditPoints="1"/>
            </p:cNvSpPr>
            <p:nvPr/>
          </p:nvSpPr>
          <p:spPr bwMode="auto">
            <a:xfrm>
              <a:off x="7774184" y="4829942"/>
              <a:ext cx="254558" cy="249854"/>
            </a:xfrm>
            <a:custGeom>
              <a:avLst/>
              <a:gdLst>
                <a:gd name="T0" fmla="*/ 46 w 206"/>
                <a:gd name="T1" fmla="*/ 64 h 202"/>
                <a:gd name="T2" fmla="*/ 104 w 206"/>
                <a:gd name="T3" fmla="*/ 65 h 202"/>
                <a:gd name="T4" fmla="*/ 54 w 206"/>
                <a:gd name="T5" fmla="*/ 67 h 202"/>
                <a:gd name="T6" fmla="*/ 83 w 206"/>
                <a:gd name="T7" fmla="*/ 98 h 202"/>
                <a:gd name="T8" fmla="*/ 121 w 206"/>
                <a:gd name="T9" fmla="*/ 113 h 202"/>
                <a:gd name="T10" fmla="*/ 145 w 206"/>
                <a:gd name="T11" fmla="*/ 89 h 202"/>
                <a:gd name="T12" fmla="*/ 149 w 206"/>
                <a:gd name="T13" fmla="*/ 62 h 202"/>
                <a:gd name="T14" fmla="*/ 122 w 206"/>
                <a:gd name="T15" fmla="*/ 40 h 202"/>
                <a:gd name="T16" fmla="*/ 114 w 206"/>
                <a:gd name="T17" fmla="*/ 10 h 202"/>
                <a:gd name="T18" fmla="*/ 69 w 206"/>
                <a:gd name="T19" fmla="*/ 17 h 202"/>
                <a:gd name="T20" fmla="*/ 35 w 206"/>
                <a:gd name="T21" fmla="*/ 12 h 202"/>
                <a:gd name="T22" fmla="*/ 18 w 206"/>
                <a:gd name="T23" fmla="*/ 34 h 202"/>
                <a:gd name="T24" fmla="*/ 17 w 206"/>
                <a:gd name="T25" fmla="*/ 69 h 202"/>
                <a:gd name="T26" fmla="*/ 1 w 206"/>
                <a:gd name="T27" fmla="*/ 96 h 202"/>
                <a:gd name="T28" fmla="*/ 38 w 206"/>
                <a:gd name="T29" fmla="*/ 122 h 202"/>
                <a:gd name="T30" fmla="*/ 54 w 206"/>
                <a:gd name="T31" fmla="*/ 150 h 202"/>
                <a:gd name="T32" fmla="*/ 86 w 206"/>
                <a:gd name="T33" fmla="*/ 146 h 202"/>
                <a:gd name="T34" fmla="*/ 116 w 206"/>
                <a:gd name="T35" fmla="*/ 140 h 202"/>
                <a:gd name="T36" fmla="*/ 84 w 206"/>
                <a:gd name="T37" fmla="*/ 126 h 202"/>
                <a:gd name="T38" fmla="*/ 41 w 206"/>
                <a:gd name="T39" fmla="*/ 136 h 202"/>
                <a:gd name="T40" fmla="*/ 31 w 206"/>
                <a:gd name="T41" fmla="*/ 102 h 202"/>
                <a:gd name="T42" fmla="*/ 25 w 206"/>
                <a:gd name="T43" fmla="*/ 84 h 202"/>
                <a:gd name="T44" fmla="*/ 15 w 206"/>
                <a:gd name="T45" fmla="*/ 42 h 202"/>
                <a:gd name="T46" fmla="*/ 49 w 206"/>
                <a:gd name="T47" fmla="*/ 32 h 202"/>
                <a:gd name="T48" fmla="*/ 67 w 206"/>
                <a:gd name="T49" fmla="*/ 26 h 202"/>
                <a:gd name="T50" fmla="*/ 110 w 206"/>
                <a:gd name="T51" fmla="*/ 17 h 202"/>
                <a:gd name="T52" fmla="*/ 119 w 206"/>
                <a:gd name="T53" fmla="*/ 50 h 202"/>
                <a:gd name="T54" fmla="*/ 126 w 206"/>
                <a:gd name="T55" fmla="*/ 68 h 202"/>
                <a:gd name="T56" fmla="*/ 135 w 206"/>
                <a:gd name="T57" fmla="*/ 111 h 202"/>
                <a:gd name="T58" fmla="*/ 102 w 206"/>
                <a:gd name="T59" fmla="*/ 120 h 202"/>
                <a:gd name="T60" fmla="*/ 159 w 206"/>
                <a:gd name="T61" fmla="*/ 175 h 202"/>
                <a:gd name="T62" fmla="*/ 161 w 206"/>
                <a:gd name="T63" fmla="*/ 167 h 202"/>
                <a:gd name="T64" fmla="*/ 171 w 206"/>
                <a:gd name="T65" fmla="*/ 154 h 202"/>
                <a:gd name="T66" fmla="*/ 193 w 206"/>
                <a:gd name="T67" fmla="*/ 140 h 202"/>
                <a:gd name="T68" fmla="*/ 192 w 206"/>
                <a:gd name="T69" fmla="*/ 122 h 202"/>
                <a:gd name="T70" fmla="*/ 166 w 206"/>
                <a:gd name="T71" fmla="*/ 119 h 202"/>
                <a:gd name="T72" fmla="*/ 145 w 206"/>
                <a:gd name="T73" fmla="*/ 112 h 202"/>
                <a:gd name="T74" fmla="*/ 134 w 206"/>
                <a:gd name="T75" fmla="*/ 122 h 202"/>
                <a:gd name="T76" fmla="*/ 120 w 206"/>
                <a:gd name="T77" fmla="*/ 139 h 202"/>
                <a:gd name="T78" fmla="*/ 114 w 206"/>
                <a:gd name="T79" fmla="*/ 152 h 202"/>
                <a:gd name="T80" fmla="*/ 127 w 206"/>
                <a:gd name="T81" fmla="*/ 171 h 202"/>
                <a:gd name="T82" fmla="*/ 127 w 206"/>
                <a:gd name="T83" fmla="*/ 189 h 202"/>
                <a:gd name="T84" fmla="*/ 153 w 206"/>
                <a:gd name="T85" fmla="*/ 191 h 202"/>
                <a:gd name="T86" fmla="*/ 174 w 206"/>
                <a:gd name="T87" fmla="*/ 199 h 202"/>
                <a:gd name="T88" fmla="*/ 185 w 206"/>
                <a:gd name="T89" fmla="*/ 189 h 202"/>
                <a:gd name="T90" fmla="*/ 194 w 206"/>
                <a:gd name="T91" fmla="*/ 168 h 202"/>
                <a:gd name="T92" fmla="*/ 206 w 206"/>
                <a:gd name="T93" fmla="*/ 155 h 202"/>
                <a:gd name="T94" fmla="*/ 185 w 206"/>
                <a:gd name="T95" fmla="*/ 168 h 202"/>
                <a:gd name="T96" fmla="*/ 180 w 206"/>
                <a:gd name="T97" fmla="*/ 175 h 202"/>
                <a:gd name="T98" fmla="*/ 167 w 206"/>
                <a:gd name="T99" fmla="*/ 193 h 202"/>
                <a:gd name="T100" fmla="*/ 148 w 206"/>
                <a:gd name="T101" fmla="*/ 181 h 202"/>
                <a:gd name="T102" fmla="*/ 140 w 206"/>
                <a:gd name="T103" fmla="*/ 176 h 202"/>
                <a:gd name="T104" fmla="*/ 121 w 206"/>
                <a:gd name="T105" fmla="*/ 163 h 202"/>
                <a:gd name="T106" fmla="*/ 134 w 206"/>
                <a:gd name="T107" fmla="*/ 143 h 202"/>
                <a:gd name="T108" fmla="*/ 139 w 206"/>
                <a:gd name="T109" fmla="*/ 136 h 202"/>
                <a:gd name="T110" fmla="*/ 152 w 206"/>
                <a:gd name="T111" fmla="*/ 117 h 202"/>
                <a:gd name="T112" fmla="*/ 172 w 206"/>
                <a:gd name="T113" fmla="*/ 130 h 202"/>
                <a:gd name="T114" fmla="*/ 179 w 206"/>
                <a:gd name="T115" fmla="*/ 135 h 202"/>
                <a:gd name="T116" fmla="*/ 197 w 206"/>
                <a:gd name="T117" fmla="*/ 14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" h="202">
                  <a:moveTo>
                    <a:pt x="104" y="65"/>
                  </a:moveTo>
                  <a:cubicBezTo>
                    <a:pt x="99" y="53"/>
                    <a:pt x="88" y="45"/>
                    <a:pt x="75" y="45"/>
                  </a:cubicBezTo>
                  <a:cubicBezTo>
                    <a:pt x="71" y="45"/>
                    <a:pt x="67" y="46"/>
                    <a:pt x="63" y="47"/>
                  </a:cubicBezTo>
                  <a:cubicBezTo>
                    <a:pt x="56" y="50"/>
                    <a:pt x="50" y="56"/>
                    <a:pt x="46" y="64"/>
                  </a:cubicBezTo>
                  <a:cubicBezTo>
                    <a:pt x="43" y="72"/>
                    <a:pt x="43" y="80"/>
                    <a:pt x="46" y="88"/>
                  </a:cubicBezTo>
                  <a:cubicBezTo>
                    <a:pt x="51" y="100"/>
                    <a:pt x="62" y="107"/>
                    <a:pt x="75" y="107"/>
                  </a:cubicBezTo>
                  <a:cubicBezTo>
                    <a:pt x="79" y="107"/>
                    <a:pt x="83" y="106"/>
                    <a:pt x="86" y="105"/>
                  </a:cubicBezTo>
                  <a:cubicBezTo>
                    <a:pt x="102" y="99"/>
                    <a:pt x="110" y="81"/>
                    <a:pt x="104" y="65"/>
                  </a:cubicBezTo>
                  <a:close/>
                  <a:moveTo>
                    <a:pt x="83" y="98"/>
                  </a:moveTo>
                  <a:cubicBezTo>
                    <a:pt x="81" y="99"/>
                    <a:pt x="78" y="99"/>
                    <a:pt x="75" y="99"/>
                  </a:cubicBezTo>
                  <a:cubicBezTo>
                    <a:pt x="65" y="99"/>
                    <a:pt x="57" y="93"/>
                    <a:pt x="54" y="85"/>
                  </a:cubicBezTo>
                  <a:cubicBezTo>
                    <a:pt x="51" y="79"/>
                    <a:pt x="51" y="73"/>
                    <a:pt x="54" y="67"/>
                  </a:cubicBezTo>
                  <a:cubicBezTo>
                    <a:pt x="56" y="61"/>
                    <a:pt x="61" y="57"/>
                    <a:pt x="66" y="55"/>
                  </a:cubicBezTo>
                  <a:cubicBezTo>
                    <a:pt x="69" y="54"/>
                    <a:pt x="72" y="53"/>
                    <a:pt x="75" y="53"/>
                  </a:cubicBezTo>
                  <a:cubicBezTo>
                    <a:pt x="84" y="53"/>
                    <a:pt x="93" y="59"/>
                    <a:pt x="96" y="68"/>
                  </a:cubicBezTo>
                  <a:cubicBezTo>
                    <a:pt x="101" y="79"/>
                    <a:pt x="95" y="93"/>
                    <a:pt x="83" y="98"/>
                  </a:cubicBezTo>
                  <a:close/>
                  <a:moveTo>
                    <a:pt x="116" y="140"/>
                  </a:moveTo>
                  <a:cubicBezTo>
                    <a:pt x="117" y="138"/>
                    <a:pt x="117" y="136"/>
                    <a:pt x="116" y="135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0"/>
                    <a:pt x="118" y="117"/>
                    <a:pt x="121" y="113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6" y="120"/>
                    <a:pt x="140" y="118"/>
                    <a:pt x="141" y="115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0" y="95"/>
                    <a:pt x="149" y="90"/>
                    <a:pt x="145" y="89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5" y="79"/>
                    <a:pt x="135" y="75"/>
                    <a:pt x="134" y="7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7" y="65"/>
                    <a:pt x="148" y="63"/>
                    <a:pt x="149" y="62"/>
                  </a:cubicBezTo>
                  <a:cubicBezTo>
                    <a:pt x="150" y="60"/>
                    <a:pt x="150" y="58"/>
                    <a:pt x="149" y="56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1" y="36"/>
                    <a:pt x="137" y="34"/>
                    <a:pt x="134" y="36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0" y="36"/>
                    <a:pt x="116" y="33"/>
                    <a:pt x="113" y="30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7"/>
                    <a:pt x="118" y="15"/>
                    <a:pt x="118" y="14"/>
                  </a:cubicBezTo>
                  <a:cubicBezTo>
                    <a:pt x="117" y="12"/>
                    <a:pt x="116" y="11"/>
                    <a:pt x="114" y="10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4" y="1"/>
                    <a:pt x="90" y="3"/>
                    <a:pt x="88" y="6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7"/>
                    <a:pt x="74" y="17"/>
                    <a:pt x="69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3" y="2"/>
                    <a:pt x="59" y="0"/>
                    <a:pt x="56" y="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9"/>
                    <a:pt x="36" y="10"/>
                    <a:pt x="35" y="12"/>
                  </a:cubicBezTo>
                  <a:cubicBezTo>
                    <a:pt x="34" y="14"/>
                    <a:pt x="34" y="16"/>
                    <a:pt x="35" y="17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6" y="32"/>
                    <a:pt x="32" y="35"/>
                    <a:pt x="29" y="39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4" y="33"/>
                    <a:pt x="10" y="34"/>
                    <a:pt x="8" y="3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8"/>
                    <a:pt x="1" y="62"/>
                    <a:pt x="5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73"/>
                    <a:pt x="16" y="78"/>
                    <a:pt x="17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8"/>
                    <a:pt x="1" y="89"/>
                    <a:pt x="1" y="91"/>
                  </a:cubicBezTo>
                  <a:cubicBezTo>
                    <a:pt x="0" y="92"/>
                    <a:pt x="0" y="94"/>
                    <a:pt x="1" y="96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9" y="116"/>
                    <a:pt x="13" y="118"/>
                    <a:pt x="16" y="117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31" y="116"/>
                    <a:pt x="35" y="119"/>
                    <a:pt x="38" y="122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3" y="137"/>
                    <a:pt x="33" y="139"/>
                  </a:cubicBezTo>
                  <a:cubicBezTo>
                    <a:pt x="34" y="141"/>
                    <a:pt x="35" y="142"/>
                    <a:pt x="37" y="143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7" y="152"/>
                    <a:pt x="61" y="150"/>
                    <a:pt x="63" y="146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72" y="135"/>
                    <a:pt x="77" y="135"/>
                    <a:pt x="82" y="135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7" y="149"/>
                    <a:pt x="90" y="151"/>
                    <a:pt x="93" y="151"/>
                  </a:cubicBezTo>
                  <a:cubicBezTo>
                    <a:pt x="94" y="151"/>
                    <a:pt x="94" y="151"/>
                    <a:pt x="95" y="150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114" y="143"/>
                    <a:pt x="115" y="142"/>
                    <a:pt x="116" y="140"/>
                  </a:cubicBezTo>
                  <a:close/>
                  <a:moveTo>
                    <a:pt x="108" y="137"/>
                  </a:moveTo>
                  <a:cubicBezTo>
                    <a:pt x="93" y="142"/>
                    <a:pt x="93" y="142"/>
                    <a:pt x="93" y="142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78" y="127"/>
                    <a:pt x="72" y="127"/>
                    <a:pt x="66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56" y="142"/>
                    <a:pt x="56" y="142"/>
                    <a:pt x="56" y="14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1" y="114"/>
                    <a:pt x="37" y="110"/>
                    <a:pt x="33" y="105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4" y="78"/>
                    <a:pt x="24" y="73"/>
                    <a:pt x="25" y="67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7" y="41"/>
                    <a:pt x="42" y="37"/>
                    <a:pt x="47" y="34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3" y="25"/>
                    <a:pt x="79" y="25"/>
                    <a:pt x="85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10" y="38"/>
                    <a:pt x="114" y="42"/>
                    <a:pt x="118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7" y="74"/>
                    <a:pt x="127" y="80"/>
                    <a:pt x="126" y="86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3" y="111"/>
                    <a:pt x="109" y="115"/>
                    <a:pt x="104" y="118"/>
                  </a:cubicBezTo>
                  <a:cubicBezTo>
                    <a:pt x="102" y="120"/>
                    <a:pt x="102" y="120"/>
                    <a:pt x="102" y="120"/>
                  </a:cubicBezTo>
                  <a:lnTo>
                    <a:pt x="108" y="137"/>
                  </a:lnTo>
                  <a:close/>
                  <a:moveTo>
                    <a:pt x="157" y="136"/>
                  </a:moveTo>
                  <a:cubicBezTo>
                    <a:pt x="146" y="137"/>
                    <a:pt x="138" y="147"/>
                    <a:pt x="140" y="158"/>
                  </a:cubicBezTo>
                  <a:cubicBezTo>
                    <a:pt x="141" y="168"/>
                    <a:pt x="149" y="175"/>
                    <a:pt x="159" y="175"/>
                  </a:cubicBezTo>
                  <a:cubicBezTo>
                    <a:pt x="160" y="175"/>
                    <a:pt x="161" y="175"/>
                    <a:pt x="162" y="175"/>
                  </a:cubicBezTo>
                  <a:cubicBezTo>
                    <a:pt x="173" y="174"/>
                    <a:pt x="180" y="164"/>
                    <a:pt x="179" y="153"/>
                  </a:cubicBezTo>
                  <a:cubicBezTo>
                    <a:pt x="178" y="142"/>
                    <a:pt x="168" y="134"/>
                    <a:pt x="157" y="136"/>
                  </a:cubicBezTo>
                  <a:close/>
                  <a:moveTo>
                    <a:pt x="161" y="167"/>
                  </a:moveTo>
                  <a:cubicBezTo>
                    <a:pt x="154" y="168"/>
                    <a:pt x="148" y="163"/>
                    <a:pt x="147" y="157"/>
                  </a:cubicBezTo>
                  <a:cubicBezTo>
                    <a:pt x="147" y="150"/>
                    <a:pt x="151" y="144"/>
                    <a:pt x="158" y="144"/>
                  </a:cubicBezTo>
                  <a:cubicBezTo>
                    <a:pt x="158" y="143"/>
                    <a:pt x="159" y="143"/>
                    <a:pt x="159" y="143"/>
                  </a:cubicBezTo>
                  <a:cubicBezTo>
                    <a:pt x="165" y="143"/>
                    <a:pt x="170" y="148"/>
                    <a:pt x="171" y="154"/>
                  </a:cubicBezTo>
                  <a:cubicBezTo>
                    <a:pt x="172" y="160"/>
                    <a:pt x="167" y="166"/>
                    <a:pt x="161" y="167"/>
                  </a:cubicBezTo>
                  <a:close/>
                  <a:moveTo>
                    <a:pt x="205" y="144"/>
                  </a:moveTo>
                  <a:cubicBezTo>
                    <a:pt x="204" y="141"/>
                    <a:pt x="202" y="139"/>
                    <a:pt x="199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2" y="138"/>
                    <a:pt x="191" y="136"/>
                    <a:pt x="190" y="135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4" y="129"/>
                    <a:pt x="195" y="127"/>
                    <a:pt x="194" y="126"/>
                  </a:cubicBezTo>
                  <a:cubicBezTo>
                    <a:pt x="194" y="124"/>
                    <a:pt x="193" y="123"/>
                    <a:pt x="192" y="122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1" y="114"/>
                    <a:pt x="178" y="114"/>
                    <a:pt x="176" y="116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0" y="120"/>
                    <a:pt x="168" y="120"/>
                    <a:pt x="166" y="119"/>
                  </a:cubicBezTo>
                  <a:cubicBezTo>
                    <a:pt x="165" y="113"/>
                    <a:pt x="165" y="113"/>
                    <a:pt x="165" y="113"/>
                  </a:cubicBezTo>
                  <a:cubicBezTo>
                    <a:pt x="165" y="111"/>
                    <a:pt x="163" y="108"/>
                    <a:pt x="160" y="108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10"/>
                    <a:pt x="146" y="111"/>
                    <a:pt x="145" y="112"/>
                  </a:cubicBezTo>
                  <a:cubicBezTo>
                    <a:pt x="144" y="113"/>
                    <a:pt x="143" y="115"/>
                    <a:pt x="143" y="116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2" y="123"/>
                    <a:pt x="140" y="124"/>
                    <a:pt x="139" y="125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1" y="120"/>
                    <a:pt x="128" y="120"/>
                    <a:pt x="126" y="123"/>
                  </a:cubicBezTo>
                  <a:cubicBezTo>
                    <a:pt x="119" y="131"/>
                    <a:pt x="119" y="131"/>
                    <a:pt x="119" y="131"/>
                  </a:cubicBezTo>
                  <a:cubicBezTo>
                    <a:pt x="118" y="132"/>
                    <a:pt x="118" y="134"/>
                    <a:pt x="118" y="135"/>
                  </a:cubicBezTo>
                  <a:cubicBezTo>
                    <a:pt x="118" y="137"/>
                    <a:pt x="119" y="138"/>
                    <a:pt x="120" y="139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5"/>
                    <a:pt x="124" y="147"/>
                    <a:pt x="124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6" y="150"/>
                    <a:pt x="115" y="150"/>
                    <a:pt x="114" y="152"/>
                  </a:cubicBezTo>
                  <a:cubicBezTo>
                    <a:pt x="113" y="153"/>
                    <a:pt x="112" y="154"/>
                    <a:pt x="112" y="156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4" y="169"/>
                    <a:pt x="117" y="171"/>
                    <a:pt x="119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2"/>
                    <a:pt x="128" y="174"/>
                    <a:pt x="130" y="176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5" y="182"/>
                    <a:pt x="124" y="184"/>
                    <a:pt x="125" y="185"/>
                  </a:cubicBezTo>
                  <a:cubicBezTo>
                    <a:pt x="125" y="187"/>
                    <a:pt x="126" y="188"/>
                    <a:pt x="127" y="189"/>
                  </a:cubicBezTo>
                  <a:cubicBezTo>
                    <a:pt x="135" y="195"/>
                    <a:pt x="135" y="195"/>
                    <a:pt x="135" y="195"/>
                  </a:cubicBezTo>
                  <a:cubicBezTo>
                    <a:pt x="138" y="197"/>
                    <a:pt x="141" y="197"/>
                    <a:pt x="143" y="194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9" y="190"/>
                    <a:pt x="151" y="191"/>
                    <a:pt x="153" y="191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4" y="200"/>
                    <a:pt x="156" y="202"/>
                    <a:pt x="159" y="202"/>
                  </a:cubicBezTo>
                  <a:cubicBezTo>
                    <a:pt x="171" y="201"/>
                    <a:pt x="171" y="201"/>
                    <a:pt x="171" y="201"/>
                  </a:cubicBezTo>
                  <a:cubicBezTo>
                    <a:pt x="172" y="201"/>
                    <a:pt x="174" y="200"/>
                    <a:pt x="174" y="199"/>
                  </a:cubicBezTo>
                  <a:cubicBezTo>
                    <a:pt x="175" y="197"/>
                    <a:pt x="176" y="196"/>
                    <a:pt x="176" y="194"/>
                  </a:cubicBezTo>
                  <a:cubicBezTo>
                    <a:pt x="175" y="188"/>
                    <a:pt x="175" y="188"/>
                    <a:pt x="175" y="188"/>
                  </a:cubicBezTo>
                  <a:cubicBezTo>
                    <a:pt x="177" y="187"/>
                    <a:pt x="178" y="186"/>
                    <a:pt x="180" y="185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7" y="191"/>
                    <a:pt x="191" y="190"/>
                    <a:pt x="193" y="188"/>
                  </a:cubicBezTo>
                  <a:cubicBezTo>
                    <a:pt x="199" y="180"/>
                    <a:pt x="199" y="180"/>
                    <a:pt x="199" y="180"/>
                  </a:cubicBezTo>
                  <a:cubicBezTo>
                    <a:pt x="201" y="177"/>
                    <a:pt x="201" y="173"/>
                    <a:pt x="198" y="172"/>
                  </a:cubicBezTo>
                  <a:cubicBezTo>
                    <a:pt x="194" y="168"/>
                    <a:pt x="194" y="168"/>
                    <a:pt x="194" y="168"/>
                  </a:cubicBezTo>
                  <a:cubicBezTo>
                    <a:pt x="194" y="166"/>
                    <a:pt x="195" y="164"/>
                    <a:pt x="195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3" y="161"/>
                    <a:pt x="204" y="160"/>
                    <a:pt x="205" y="159"/>
                  </a:cubicBezTo>
                  <a:cubicBezTo>
                    <a:pt x="206" y="158"/>
                    <a:pt x="206" y="156"/>
                    <a:pt x="206" y="155"/>
                  </a:cubicBezTo>
                  <a:lnTo>
                    <a:pt x="205" y="144"/>
                  </a:lnTo>
                  <a:close/>
                  <a:moveTo>
                    <a:pt x="188" y="155"/>
                  </a:moveTo>
                  <a:cubicBezTo>
                    <a:pt x="188" y="158"/>
                    <a:pt x="188" y="158"/>
                    <a:pt x="188" y="158"/>
                  </a:cubicBezTo>
                  <a:cubicBezTo>
                    <a:pt x="188" y="161"/>
                    <a:pt x="187" y="164"/>
                    <a:pt x="185" y="168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75" y="179"/>
                    <a:pt x="172" y="181"/>
                    <a:pt x="169" y="182"/>
                  </a:cubicBezTo>
                  <a:cubicBezTo>
                    <a:pt x="166" y="183"/>
                    <a:pt x="166" y="183"/>
                    <a:pt x="166" y="183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0" y="184"/>
                    <a:pt x="160" y="184"/>
                    <a:pt x="160" y="184"/>
                  </a:cubicBezTo>
                  <a:cubicBezTo>
                    <a:pt x="157" y="184"/>
                    <a:pt x="157" y="184"/>
                    <a:pt x="157" y="184"/>
                  </a:cubicBezTo>
                  <a:cubicBezTo>
                    <a:pt x="154" y="183"/>
                    <a:pt x="150" y="182"/>
                    <a:pt x="148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40" y="176"/>
                    <a:pt x="140" y="176"/>
                    <a:pt x="140" y="176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36" y="171"/>
                    <a:pt x="134" y="168"/>
                    <a:pt x="133" y="165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31" y="156"/>
                    <a:pt x="131" y="156"/>
                    <a:pt x="131" y="156"/>
                  </a:cubicBezTo>
                  <a:cubicBezTo>
                    <a:pt x="131" y="153"/>
                    <a:pt x="131" y="153"/>
                    <a:pt x="131" y="153"/>
                  </a:cubicBezTo>
                  <a:cubicBezTo>
                    <a:pt x="132" y="149"/>
                    <a:pt x="132" y="146"/>
                    <a:pt x="134" y="143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4" y="131"/>
                    <a:pt x="147" y="130"/>
                    <a:pt x="150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8" y="117"/>
                    <a:pt x="158" y="117"/>
                    <a:pt x="158" y="11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62" y="127"/>
                    <a:pt x="162" y="127"/>
                    <a:pt x="162" y="127"/>
                  </a:cubicBezTo>
                  <a:cubicBezTo>
                    <a:pt x="165" y="127"/>
                    <a:pt x="169" y="128"/>
                    <a:pt x="172" y="130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5" y="127"/>
                    <a:pt x="185" y="127"/>
                    <a:pt x="185" y="127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4" y="140"/>
                    <a:pt x="185" y="143"/>
                    <a:pt x="186" y="146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53"/>
                    <a:pt x="198" y="153"/>
                    <a:pt x="198" y="153"/>
                  </a:cubicBezTo>
                  <a:lnTo>
                    <a:pt x="188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19" name="Freeform 67"/>
            <p:cNvSpPr>
              <a:spLocks noEditPoints="1"/>
            </p:cNvSpPr>
            <p:nvPr/>
          </p:nvSpPr>
          <p:spPr bwMode="auto">
            <a:xfrm>
              <a:off x="8278665" y="4829168"/>
              <a:ext cx="250630" cy="250629"/>
            </a:xfrm>
            <a:custGeom>
              <a:avLst/>
              <a:gdLst>
                <a:gd name="T0" fmla="*/ 121 w 122"/>
                <a:gd name="T1" fmla="*/ 110 h 122"/>
                <a:gd name="T2" fmla="*/ 91 w 122"/>
                <a:gd name="T3" fmla="*/ 79 h 122"/>
                <a:gd name="T4" fmla="*/ 88 w 122"/>
                <a:gd name="T5" fmla="*/ 79 h 122"/>
                <a:gd name="T6" fmla="*/ 78 w 122"/>
                <a:gd name="T7" fmla="*/ 69 h 122"/>
                <a:gd name="T8" fmla="*/ 68 w 122"/>
                <a:gd name="T9" fmla="*/ 59 h 122"/>
                <a:gd name="T10" fmla="*/ 68 w 122"/>
                <a:gd name="T11" fmla="*/ 59 h 122"/>
                <a:gd name="T12" fmla="*/ 75 w 122"/>
                <a:gd name="T13" fmla="*/ 37 h 122"/>
                <a:gd name="T14" fmla="*/ 38 w 122"/>
                <a:gd name="T15" fmla="*/ 0 h 122"/>
                <a:gd name="T16" fmla="*/ 0 w 122"/>
                <a:gd name="T17" fmla="*/ 37 h 122"/>
                <a:gd name="T18" fmla="*/ 38 w 122"/>
                <a:gd name="T19" fmla="*/ 74 h 122"/>
                <a:gd name="T20" fmla="*/ 59 w 122"/>
                <a:gd name="T21" fmla="*/ 67 h 122"/>
                <a:gd name="T22" fmla="*/ 59 w 122"/>
                <a:gd name="T23" fmla="*/ 67 h 122"/>
                <a:gd name="T24" fmla="*/ 69 w 122"/>
                <a:gd name="T25" fmla="*/ 77 h 122"/>
                <a:gd name="T26" fmla="*/ 80 w 122"/>
                <a:gd name="T27" fmla="*/ 88 h 122"/>
                <a:gd name="T28" fmla="*/ 80 w 122"/>
                <a:gd name="T29" fmla="*/ 90 h 122"/>
                <a:gd name="T30" fmla="*/ 110 w 122"/>
                <a:gd name="T31" fmla="*/ 120 h 122"/>
                <a:gd name="T32" fmla="*/ 117 w 122"/>
                <a:gd name="T33" fmla="*/ 117 h 122"/>
                <a:gd name="T34" fmla="*/ 118 w 122"/>
                <a:gd name="T35" fmla="*/ 117 h 122"/>
                <a:gd name="T36" fmla="*/ 121 w 122"/>
                <a:gd name="T37" fmla="*/ 110 h 122"/>
                <a:gd name="T38" fmla="*/ 38 w 122"/>
                <a:gd name="T39" fmla="*/ 66 h 122"/>
                <a:gd name="T40" fmla="*/ 9 w 122"/>
                <a:gd name="T41" fmla="*/ 37 h 122"/>
                <a:gd name="T42" fmla="*/ 38 w 122"/>
                <a:gd name="T43" fmla="*/ 8 h 122"/>
                <a:gd name="T44" fmla="*/ 67 w 122"/>
                <a:gd name="T45" fmla="*/ 37 h 122"/>
                <a:gd name="T46" fmla="*/ 38 w 122"/>
                <a:gd name="T4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2" h="122">
                  <a:moveTo>
                    <a:pt x="121" y="110"/>
                  </a:moveTo>
                  <a:cubicBezTo>
                    <a:pt x="91" y="79"/>
                    <a:pt x="91" y="79"/>
                    <a:pt x="91" y="79"/>
                  </a:cubicBezTo>
                  <a:cubicBezTo>
                    <a:pt x="90" y="79"/>
                    <a:pt x="89" y="79"/>
                    <a:pt x="88" y="79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72" y="53"/>
                    <a:pt x="75" y="45"/>
                    <a:pt x="75" y="37"/>
                  </a:cubicBezTo>
                  <a:cubicBezTo>
                    <a:pt x="75" y="17"/>
                    <a:pt x="58" y="0"/>
                    <a:pt x="38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8" y="74"/>
                  </a:cubicBezTo>
                  <a:cubicBezTo>
                    <a:pt x="46" y="74"/>
                    <a:pt x="53" y="72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89"/>
                    <a:pt x="79" y="90"/>
                    <a:pt x="80" y="90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11" y="122"/>
                    <a:pt x="115" y="120"/>
                    <a:pt x="117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21" y="114"/>
                    <a:pt x="122" y="111"/>
                    <a:pt x="121" y="11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7"/>
                  </a:cubicBezTo>
                  <a:cubicBezTo>
                    <a:pt x="9" y="21"/>
                    <a:pt x="22" y="8"/>
                    <a:pt x="38" y="8"/>
                  </a:cubicBezTo>
                  <a:cubicBezTo>
                    <a:pt x="54" y="8"/>
                    <a:pt x="67" y="21"/>
                    <a:pt x="67" y="37"/>
                  </a:cubicBezTo>
                  <a:cubicBezTo>
                    <a:pt x="67" y="53"/>
                    <a:pt x="54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/>
            </a:p>
          </p:txBody>
        </p:sp>
        <p:sp>
          <p:nvSpPr>
            <p:cNvPr id="220" name="Shape 1225"/>
            <p:cNvSpPr/>
            <p:nvPr/>
          </p:nvSpPr>
          <p:spPr>
            <a:xfrm>
              <a:off x="8779218" y="4837661"/>
              <a:ext cx="200930" cy="2455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66" y="103638"/>
                  </a:moveTo>
                  <a:cubicBezTo>
                    <a:pt x="74822" y="103638"/>
                    <a:pt x="73333" y="104855"/>
                    <a:pt x="73333" y="106361"/>
                  </a:cubicBezTo>
                  <a:cubicBezTo>
                    <a:pt x="73333" y="107872"/>
                    <a:pt x="74822" y="109088"/>
                    <a:pt x="76666" y="109088"/>
                  </a:cubicBezTo>
                  <a:cubicBezTo>
                    <a:pt x="78511" y="109088"/>
                    <a:pt x="80000" y="107872"/>
                    <a:pt x="80000" y="106361"/>
                  </a:cubicBezTo>
                  <a:cubicBezTo>
                    <a:pt x="80000" y="104855"/>
                    <a:pt x="78511" y="103638"/>
                    <a:pt x="76666" y="103638"/>
                  </a:cubicBezTo>
                  <a:moveTo>
                    <a:pt x="56666" y="87272"/>
                  </a:moveTo>
                  <a:cubicBezTo>
                    <a:pt x="54822" y="87272"/>
                    <a:pt x="53333" y="86055"/>
                    <a:pt x="53333" y="84544"/>
                  </a:cubicBezTo>
                  <a:cubicBezTo>
                    <a:pt x="53333" y="83038"/>
                    <a:pt x="54822" y="81816"/>
                    <a:pt x="56666" y="81816"/>
                  </a:cubicBezTo>
                  <a:cubicBezTo>
                    <a:pt x="58511" y="81816"/>
                    <a:pt x="60000" y="83038"/>
                    <a:pt x="60000" y="84544"/>
                  </a:cubicBezTo>
                  <a:cubicBezTo>
                    <a:pt x="60000" y="86055"/>
                    <a:pt x="58511" y="87272"/>
                    <a:pt x="56666" y="87272"/>
                  </a:cubicBezTo>
                  <a:moveTo>
                    <a:pt x="56666" y="76361"/>
                  </a:moveTo>
                  <a:cubicBezTo>
                    <a:pt x="51144" y="76361"/>
                    <a:pt x="46666" y="80027"/>
                    <a:pt x="46666" y="84544"/>
                  </a:cubicBezTo>
                  <a:cubicBezTo>
                    <a:pt x="46666" y="89061"/>
                    <a:pt x="51144" y="92727"/>
                    <a:pt x="56666" y="92727"/>
                  </a:cubicBezTo>
                  <a:cubicBezTo>
                    <a:pt x="62188" y="92727"/>
                    <a:pt x="66666" y="89061"/>
                    <a:pt x="66666" y="84544"/>
                  </a:cubicBezTo>
                  <a:cubicBezTo>
                    <a:pt x="66666" y="80027"/>
                    <a:pt x="62188" y="76361"/>
                    <a:pt x="56666" y="76361"/>
                  </a:cubicBezTo>
                  <a:moveTo>
                    <a:pt x="86666" y="76361"/>
                  </a:moveTo>
                  <a:cubicBezTo>
                    <a:pt x="82988" y="76361"/>
                    <a:pt x="80000" y="78811"/>
                    <a:pt x="80000" y="81816"/>
                  </a:cubicBezTo>
                  <a:cubicBezTo>
                    <a:pt x="80000" y="84827"/>
                    <a:pt x="82988" y="87272"/>
                    <a:pt x="86666" y="87272"/>
                  </a:cubicBezTo>
                  <a:cubicBezTo>
                    <a:pt x="90344" y="87272"/>
                    <a:pt x="93333" y="84827"/>
                    <a:pt x="93333" y="81816"/>
                  </a:cubicBezTo>
                  <a:cubicBezTo>
                    <a:pt x="93333" y="78811"/>
                    <a:pt x="90344" y="76361"/>
                    <a:pt x="86666" y="76361"/>
                  </a:cubicBezTo>
                  <a:moveTo>
                    <a:pt x="80000" y="114544"/>
                  </a:moveTo>
                  <a:lnTo>
                    <a:pt x="40000" y="114544"/>
                  </a:lnTo>
                  <a:cubicBezTo>
                    <a:pt x="21622" y="114544"/>
                    <a:pt x="6666" y="102311"/>
                    <a:pt x="6666" y="87272"/>
                  </a:cubicBezTo>
                  <a:cubicBezTo>
                    <a:pt x="6666" y="72905"/>
                    <a:pt x="12122" y="64555"/>
                    <a:pt x="18444" y="54888"/>
                  </a:cubicBezTo>
                  <a:cubicBezTo>
                    <a:pt x="19316" y="53550"/>
                    <a:pt x="20200" y="52177"/>
                    <a:pt x="21094" y="50777"/>
                  </a:cubicBezTo>
                  <a:cubicBezTo>
                    <a:pt x="21694" y="50516"/>
                    <a:pt x="35666" y="44655"/>
                    <a:pt x="54522" y="53472"/>
                  </a:cubicBezTo>
                  <a:cubicBezTo>
                    <a:pt x="60883" y="56444"/>
                    <a:pt x="67022" y="57555"/>
                    <a:pt x="72661" y="57555"/>
                  </a:cubicBezTo>
                  <a:cubicBezTo>
                    <a:pt x="84177" y="57555"/>
                    <a:pt x="93588" y="52905"/>
                    <a:pt x="98394" y="49950"/>
                  </a:cubicBezTo>
                  <a:cubicBezTo>
                    <a:pt x="99455" y="51638"/>
                    <a:pt x="100516" y="53288"/>
                    <a:pt x="101555" y="54888"/>
                  </a:cubicBezTo>
                  <a:cubicBezTo>
                    <a:pt x="107877" y="64555"/>
                    <a:pt x="113333" y="72905"/>
                    <a:pt x="113333" y="87272"/>
                  </a:cubicBezTo>
                  <a:cubicBezTo>
                    <a:pt x="113333" y="102311"/>
                    <a:pt x="98377" y="114544"/>
                    <a:pt x="80000" y="114544"/>
                  </a:cubicBezTo>
                  <a:moveTo>
                    <a:pt x="33150" y="16361"/>
                  </a:moveTo>
                  <a:lnTo>
                    <a:pt x="86850" y="16361"/>
                  </a:lnTo>
                  <a:cubicBezTo>
                    <a:pt x="87677" y="28516"/>
                    <a:pt x="91250" y="37416"/>
                    <a:pt x="95444" y="44944"/>
                  </a:cubicBezTo>
                  <a:cubicBezTo>
                    <a:pt x="90450" y="48277"/>
                    <a:pt x="75050" y="56777"/>
                    <a:pt x="57833" y="48733"/>
                  </a:cubicBezTo>
                  <a:cubicBezTo>
                    <a:pt x="44005" y="42272"/>
                    <a:pt x="32222" y="42661"/>
                    <a:pt x="25111" y="43955"/>
                  </a:cubicBezTo>
                  <a:cubicBezTo>
                    <a:pt x="29061" y="36633"/>
                    <a:pt x="32355" y="27983"/>
                    <a:pt x="33150" y="16361"/>
                  </a:cubicBezTo>
                  <a:moveTo>
                    <a:pt x="20000" y="5455"/>
                  </a:moveTo>
                  <a:lnTo>
                    <a:pt x="100000" y="5455"/>
                  </a:lnTo>
                  <a:lnTo>
                    <a:pt x="100000" y="10911"/>
                  </a:lnTo>
                  <a:lnTo>
                    <a:pt x="20000" y="10911"/>
                  </a:lnTo>
                  <a:cubicBezTo>
                    <a:pt x="20000" y="10911"/>
                    <a:pt x="20000" y="5455"/>
                    <a:pt x="20000" y="5455"/>
                  </a:cubicBezTo>
                  <a:close/>
                  <a:moveTo>
                    <a:pt x="93572" y="16361"/>
                  </a:moveTo>
                  <a:lnTo>
                    <a:pt x="100000" y="16361"/>
                  </a:lnTo>
                  <a:cubicBezTo>
                    <a:pt x="103677" y="16361"/>
                    <a:pt x="106666" y="13916"/>
                    <a:pt x="106666" y="10911"/>
                  </a:cubicBezTo>
                  <a:lnTo>
                    <a:pt x="106666" y="5455"/>
                  </a:lnTo>
                  <a:cubicBezTo>
                    <a:pt x="106666" y="2444"/>
                    <a:pt x="103677" y="0"/>
                    <a:pt x="100000" y="0"/>
                  </a:cubicBezTo>
                  <a:lnTo>
                    <a:pt x="20000" y="0"/>
                  </a:lnTo>
                  <a:cubicBezTo>
                    <a:pt x="16322" y="0"/>
                    <a:pt x="13333" y="2444"/>
                    <a:pt x="13333" y="5455"/>
                  </a:cubicBezTo>
                  <a:lnTo>
                    <a:pt x="13333" y="10911"/>
                  </a:lnTo>
                  <a:cubicBezTo>
                    <a:pt x="13333" y="13916"/>
                    <a:pt x="16322" y="16361"/>
                    <a:pt x="20000" y="16361"/>
                  </a:cubicBezTo>
                  <a:lnTo>
                    <a:pt x="26427" y="16361"/>
                  </a:lnTo>
                  <a:cubicBezTo>
                    <a:pt x="24011" y="49650"/>
                    <a:pt x="0" y="56188"/>
                    <a:pt x="0" y="87272"/>
                  </a:cubicBezTo>
                  <a:cubicBezTo>
                    <a:pt x="0" y="105344"/>
                    <a:pt x="17911" y="120000"/>
                    <a:pt x="40000" y="120000"/>
                  </a:cubicBezTo>
                  <a:lnTo>
                    <a:pt x="80000" y="120000"/>
                  </a:lnTo>
                  <a:cubicBezTo>
                    <a:pt x="102088" y="120000"/>
                    <a:pt x="120000" y="105344"/>
                    <a:pt x="120000" y="87272"/>
                  </a:cubicBezTo>
                  <a:cubicBezTo>
                    <a:pt x="120000" y="56188"/>
                    <a:pt x="95988" y="49650"/>
                    <a:pt x="93572" y="16361"/>
                  </a:cubicBezTo>
                  <a:moveTo>
                    <a:pt x="96666" y="65455"/>
                  </a:moveTo>
                  <a:cubicBezTo>
                    <a:pt x="94822" y="65455"/>
                    <a:pt x="93333" y="66672"/>
                    <a:pt x="93333" y="68183"/>
                  </a:cubicBezTo>
                  <a:cubicBezTo>
                    <a:pt x="93333" y="69688"/>
                    <a:pt x="94822" y="70911"/>
                    <a:pt x="96666" y="70911"/>
                  </a:cubicBezTo>
                  <a:cubicBezTo>
                    <a:pt x="98511" y="70911"/>
                    <a:pt x="100000" y="69688"/>
                    <a:pt x="100000" y="68183"/>
                  </a:cubicBezTo>
                  <a:cubicBezTo>
                    <a:pt x="100000" y="66672"/>
                    <a:pt x="98511" y="65455"/>
                    <a:pt x="96666" y="65455"/>
                  </a:cubicBezTo>
                  <a:moveTo>
                    <a:pt x="33333" y="60000"/>
                  </a:moveTo>
                  <a:cubicBezTo>
                    <a:pt x="29655" y="60000"/>
                    <a:pt x="26666" y="62444"/>
                    <a:pt x="26666" y="65455"/>
                  </a:cubicBezTo>
                  <a:cubicBezTo>
                    <a:pt x="26666" y="68466"/>
                    <a:pt x="29655" y="70911"/>
                    <a:pt x="33333" y="70911"/>
                  </a:cubicBezTo>
                  <a:cubicBezTo>
                    <a:pt x="37011" y="70911"/>
                    <a:pt x="40000" y="68466"/>
                    <a:pt x="40000" y="65455"/>
                  </a:cubicBezTo>
                  <a:cubicBezTo>
                    <a:pt x="40000" y="62444"/>
                    <a:pt x="37011" y="60000"/>
                    <a:pt x="33333" y="60000"/>
                  </a:cubicBezTo>
                  <a:moveTo>
                    <a:pt x="30000" y="92727"/>
                  </a:moveTo>
                  <a:cubicBezTo>
                    <a:pt x="28155" y="92727"/>
                    <a:pt x="26666" y="93944"/>
                    <a:pt x="26666" y="95455"/>
                  </a:cubicBezTo>
                  <a:cubicBezTo>
                    <a:pt x="26666" y="96961"/>
                    <a:pt x="28155" y="98183"/>
                    <a:pt x="30000" y="98183"/>
                  </a:cubicBezTo>
                  <a:cubicBezTo>
                    <a:pt x="31844" y="98183"/>
                    <a:pt x="33333" y="96961"/>
                    <a:pt x="33333" y="95455"/>
                  </a:cubicBezTo>
                  <a:cubicBezTo>
                    <a:pt x="33333" y="93944"/>
                    <a:pt x="31844" y="92727"/>
                    <a:pt x="30000" y="92727"/>
                  </a:cubicBezTo>
                </a:path>
              </a:pathLst>
            </a:custGeom>
            <a:grpFill/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endParaRPr sz="1500" dirty="0">
                <a:solidFill>
                  <a:schemeClr val="dk1"/>
                </a:solidFill>
                <a:latin typeface="Arial Black" panose="020B0A04020102020204" pitchFamily="34" charset="0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35501" y="6119148"/>
            <a:ext cx="1186461" cy="275590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2021 / 05 / 27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3936400" y="5225189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0" name="平行四边形 29"/>
          <p:cNvSpPr/>
          <p:nvPr/>
        </p:nvSpPr>
        <p:spPr>
          <a:xfrm>
            <a:off x="2401369" y="5225189"/>
            <a:ext cx="1654862" cy="377893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答辩人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 flipH="1">
            <a:off x="4332256" y="5202142"/>
            <a:ext cx="1460266" cy="46163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黄津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43377" y="326996"/>
            <a:ext cx="4149189" cy="4082254"/>
            <a:chOff x="3938644" y="570653"/>
            <a:chExt cx="4149189" cy="4082254"/>
          </a:xfrm>
        </p:grpSpPr>
        <p:grpSp>
          <p:nvGrpSpPr>
            <p:cNvPr id="25" name="组合 24"/>
            <p:cNvGrpSpPr/>
            <p:nvPr/>
          </p:nvGrpSpPr>
          <p:grpSpPr>
            <a:xfrm>
              <a:off x="4027267" y="585822"/>
              <a:ext cx="4003042" cy="4016372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Freeform 16"/>
              <p:cNvSpPr/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Freeform 41"/>
              <p:cNvSpPr/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Freeform 44"/>
              <p:cNvSpPr/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Freeform 45"/>
              <p:cNvSpPr/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Freeform 50"/>
              <p:cNvSpPr/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Freeform 52"/>
              <p:cNvSpPr/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Freeform 53"/>
              <p:cNvSpPr/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Freeform 54"/>
              <p:cNvSpPr/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55"/>
              <p:cNvSpPr/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Freeform 57"/>
              <p:cNvSpPr/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Freeform 58"/>
              <p:cNvSpPr/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Freeform 59"/>
              <p:cNvSpPr/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Freeform 60"/>
              <p:cNvSpPr/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Freeform 61"/>
              <p:cNvSpPr/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Freeform 62"/>
              <p:cNvSpPr/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Freeform 63"/>
              <p:cNvSpPr/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Freeform 64"/>
              <p:cNvSpPr/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Freeform 79"/>
              <p:cNvSpPr/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Freeform 80"/>
              <p:cNvSpPr/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Freeform 83"/>
              <p:cNvSpPr/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Freeform 85"/>
              <p:cNvSpPr/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Freeform 86"/>
              <p:cNvSpPr/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Freeform 88"/>
              <p:cNvSpPr/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Freeform 89"/>
              <p:cNvSpPr/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Freeform 90"/>
              <p:cNvSpPr/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938644" y="570653"/>
              <a:ext cx="4149189" cy="4082254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61854" y="2881617"/>
            <a:ext cx="8268293" cy="1356023"/>
            <a:chOff x="1961853" y="2388204"/>
            <a:chExt cx="8268293" cy="1356023"/>
          </a:xfrm>
        </p:grpSpPr>
        <p:grpSp>
          <p:nvGrpSpPr>
            <p:cNvPr id="4" name="组合 3"/>
            <p:cNvGrpSpPr/>
            <p:nvPr/>
          </p:nvGrpSpPr>
          <p:grpSpPr>
            <a:xfrm>
              <a:off x="1961853" y="2647857"/>
              <a:ext cx="8268293" cy="989350"/>
              <a:chOff x="1961850" y="3053805"/>
              <a:chExt cx="8268293" cy="98935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3562336" y="3053805"/>
                <a:ext cx="4572000" cy="64516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zh-CN" sz="36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桂林美食推荐系统开发</a:t>
                </a:r>
                <a:endParaRPr lang="zh-CN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文本占位符 4"/>
              <p:cNvSpPr txBox="1"/>
              <p:nvPr/>
            </p:nvSpPr>
            <p:spPr>
              <a:xfrm>
                <a:off x="1961850" y="3793764"/>
                <a:ext cx="8268293" cy="249391"/>
              </a:xfrm>
              <a:prstGeom prst="rect">
                <a:avLst/>
              </a:prstGeom>
            </p:spPr>
            <p:txBody>
              <a:bodyPr lIns="0" rIns="0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buNone/>
                </a:pP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1961853" y="2388204"/>
              <a:ext cx="826829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61853" y="3744227"/>
              <a:ext cx="826829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2924176" y="1962150"/>
            <a:ext cx="633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38477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正德厚学</a:t>
            </a:r>
            <a:r>
              <a:rPr lang="en-US" altLang="zh-CN" sz="4800" b="1" dirty="0">
                <a:solidFill>
                  <a:srgbClr val="38477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4800" b="1" dirty="0">
                <a:solidFill>
                  <a:srgbClr val="38477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笃行致新</a:t>
            </a:r>
            <a:endParaRPr lang="zh-CN" altLang="en-US" sz="4800" b="1" dirty="0">
              <a:solidFill>
                <a:srgbClr val="38477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165271" y="459201"/>
            <a:ext cx="1400467" cy="1285473"/>
            <a:chOff x="1727201" y="1657351"/>
            <a:chExt cx="1430338" cy="1435100"/>
          </a:xfrm>
          <a:solidFill>
            <a:schemeClr val="accent1"/>
          </a:solidFill>
        </p:grpSpPr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"/>
            <p:cNvSpPr/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"/>
            <p:cNvSpPr/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"/>
            <p:cNvSpPr/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9"/>
            <p:cNvSpPr/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"/>
            <p:cNvSpPr/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1"/>
            <p:cNvSpPr/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2"/>
            <p:cNvSpPr/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3"/>
            <p:cNvSpPr/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4"/>
            <p:cNvSpPr/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"/>
            <p:cNvSpPr/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6"/>
            <p:cNvSpPr/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"/>
            <p:cNvSpPr/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"/>
            <p:cNvSpPr/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"/>
            <p:cNvSpPr/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1"/>
            <p:cNvSpPr/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3"/>
            <p:cNvSpPr/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4"/>
            <p:cNvSpPr/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5"/>
            <p:cNvSpPr/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6"/>
            <p:cNvSpPr/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7"/>
            <p:cNvSpPr/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8"/>
            <p:cNvSpPr/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3"/>
            <p:cNvSpPr/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50"/>
            <p:cNvSpPr/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2"/>
            <p:cNvSpPr/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3"/>
            <p:cNvSpPr/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4"/>
            <p:cNvSpPr/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5"/>
            <p:cNvSpPr/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7"/>
            <p:cNvSpPr/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8"/>
            <p:cNvSpPr/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9"/>
            <p:cNvSpPr/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60"/>
            <p:cNvSpPr/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1"/>
            <p:cNvSpPr/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2"/>
            <p:cNvSpPr/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3"/>
            <p:cNvSpPr/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4"/>
            <p:cNvSpPr/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79"/>
            <p:cNvSpPr/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0"/>
            <p:cNvSpPr/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3"/>
            <p:cNvSpPr/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85"/>
            <p:cNvSpPr/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6"/>
            <p:cNvSpPr/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88"/>
            <p:cNvSpPr/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89"/>
            <p:cNvSpPr/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0"/>
            <p:cNvSpPr/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0" name="矩形 159"/>
          <p:cNvSpPr/>
          <p:nvPr/>
        </p:nvSpPr>
        <p:spPr>
          <a:xfrm>
            <a:off x="3685661" y="6119148"/>
            <a:ext cx="48206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b="1" kern="1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Guilin University Of Electronic Technology</a:t>
            </a:r>
            <a:endParaRPr lang="zh-CN" altLang="en-US" sz="1000" b="1" kern="100" spc="300" dirty="0">
              <a:solidFill>
                <a:schemeClr val="tx1">
                  <a:lumMod val="50000"/>
                  <a:lumOff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8956187" y="5225189"/>
            <a:ext cx="1856122" cy="377893"/>
          </a:xfrm>
          <a:prstGeom prst="parallelogram">
            <a:avLst>
              <a:gd name="adj" fmla="val 64681"/>
            </a:avLst>
          </a:prstGeom>
          <a:gradFill>
            <a:gsLst>
              <a:gs pos="88000">
                <a:srgbClr val="FFFFFF">
                  <a:alpha val="0"/>
                </a:srgbClr>
              </a:gs>
              <a:gs pos="69000">
                <a:schemeClr val="bg1"/>
              </a:gs>
            </a:gsLst>
            <a:lin ang="1800000" scaled="0"/>
          </a:gradFill>
          <a:ln>
            <a:gradFill flip="none" rotWithShape="1">
              <a:gsLst>
                <a:gs pos="86000">
                  <a:schemeClr val="accent1">
                    <a:alpha val="0"/>
                  </a:schemeClr>
                </a:gs>
                <a:gs pos="42000">
                  <a:schemeClr val="accent1"/>
                </a:gs>
              </a:gsLst>
              <a:lin ang="1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平行四边形 13"/>
          <p:cNvSpPr/>
          <p:nvPr/>
        </p:nvSpPr>
        <p:spPr>
          <a:xfrm>
            <a:off x="7068976" y="5225415"/>
            <a:ext cx="2007079" cy="377825"/>
          </a:xfrm>
          <a:prstGeom prst="parallelogram">
            <a:avLst>
              <a:gd name="adj" fmla="val 646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j-ea"/>
                <a:ea typeface="+mj-ea"/>
              </a:rPr>
              <a:t>指导教师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9352043" y="5202142"/>
            <a:ext cx="1460266" cy="46163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孙晋永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系统的</a:t>
            </a:r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推荐</a:t>
            </a: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5" y="736600"/>
            <a:ext cx="1063434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 smtClean="0">
                <a:solidFill>
                  <a:schemeClr val="tx1"/>
                </a:solidFill>
              </a:rPr>
              <a:t>基于</a:t>
            </a:r>
            <a:r>
              <a:rPr lang="zh-CN" dirty="0">
                <a:solidFill>
                  <a:schemeClr val="tx1"/>
                </a:solidFill>
              </a:rPr>
              <a:t>物品</a:t>
            </a:r>
            <a:r>
              <a:rPr dirty="0" err="1" smtClean="0">
                <a:solidFill>
                  <a:schemeClr val="tx1"/>
                </a:solidFill>
              </a:rPr>
              <a:t>的协同过滤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dirty="0" err="1" smtClean="0">
                <a:solidFill>
                  <a:schemeClr val="tx1"/>
                </a:solidFill>
              </a:rPr>
              <a:t>根据所有用户对物品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dirty="0" smtClean="0">
                <a:solidFill>
                  <a:schemeClr val="tx1"/>
                </a:solidFill>
              </a:rPr>
              <a:t>历史</a:t>
            </a:r>
            <a:r>
              <a:rPr lang="zh-CN" dirty="0">
                <a:solidFill>
                  <a:schemeClr val="tx1"/>
                </a:solidFill>
              </a:rPr>
              <a:t>操作</a:t>
            </a:r>
            <a:r>
              <a:rPr dirty="0">
                <a:solidFill>
                  <a:schemeClr val="tx1"/>
                </a:solidFill>
              </a:rPr>
              <a:t>，</a:t>
            </a:r>
            <a:r>
              <a:rPr dirty="0" err="1" smtClean="0">
                <a:solidFill>
                  <a:schemeClr val="tx1"/>
                </a:solidFill>
              </a:rPr>
              <a:t>发现物品之间的相似</a:t>
            </a:r>
            <a:r>
              <a:rPr lang="zh-CN" altLang="en-US" dirty="0" smtClean="0">
                <a:solidFill>
                  <a:schemeClr val="tx1"/>
                </a:solidFill>
              </a:rPr>
              <a:t>性</a:t>
            </a:r>
            <a:r>
              <a:rPr dirty="0" smtClean="0">
                <a:solidFill>
                  <a:schemeClr val="tx1"/>
                </a:solidFill>
              </a:rPr>
              <a:t>，</a:t>
            </a:r>
            <a:r>
              <a:rPr dirty="0" err="1">
                <a:solidFill>
                  <a:schemeClr val="tx1"/>
                </a:solidFill>
              </a:rPr>
              <a:t>然后根据</a:t>
            </a:r>
            <a:r>
              <a:rPr lang="zh-CN" dirty="0">
                <a:solidFill>
                  <a:schemeClr val="tx1"/>
                </a:solidFill>
              </a:rPr>
              <a:t>目标</a:t>
            </a:r>
            <a:r>
              <a:rPr dirty="0" err="1" smtClean="0">
                <a:solidFill>
                  <a:schemeClr val="tx1"/>
                </a:solidFill>
              </a:rPr>
              <a:t>用户的偏好将</a:t>
            </a:r>
            <a:r>
              <a:rPr lang="zh-CN" altLang="en-US" dirty="0" smtClean="0">
                <a:solidFill>
                  <a:schemeClr val="tx1"/>
                </a:solidFill>
              </a:rPr>
              <a:t>相</a:t>
            </a:r>
            <a:r>
              <a:rPr dirty="0" err="1" smtClean="0">
                <a:solidFill>
                  <a:schemeClr val="tx1"/>
                </a:solidFill>
              </a:rPr>
              <a:t>似的物品推荐给</a:t>
            </a:r>
            <a:r>
              <a:rPr lang="zh-CN" altLang="en-US" dirty="0" smtClean="0">
                <a:solidFill>
                  <a:schemeClr val="tx1"/>
                </a:solidFill>
              </a:rPr>
              <a:t>该</a:t>
            </a:r>
            <a:r>
              <a:rPr dirty="0" err="1" smtClean="0">
                <a:solidFill>
                  <a:schemeClr val="tx1"/>
                </a:solidFill>
              </a:rPr>
              <a:t>用户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0255" y="1893570"/>
            <a:ext cx="213614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dirty="0" err="1" smtClean="0"/>
              <a:t>适用于商家较少的情况</a:t>
            </a:r>
            <a:r>
              <a:rPr lang="zh-CN" dirty="0" smtClean="0"/>
              <a:t>，</a:t>
            </a:r>
            <a:r>
              <a:rPr lang="zh-CN" altLang="en-US" dirty="0" smtClean="0"/>
              <a:t>注重于</a:t>
            </a:r>
            <a:r>
              <a:rPr lang="zh-CN" altLang="en-US" dirty="0">
                <a:solidFill>
                  <a:schemeClr val="tx1"/>
                </a:solidFill>
              </a:rPr>
              <a:t>顾客</a:t>
            </a:r>
            <a:r>
              <a:rPr lang="zh-CN" dirty="0"/>
              <a:t>的历史</a:t>
            </a:r>
            <a:r>
              <a:rPr lang="zh-CN" dirty="0"/>
              <a:t>操作行为。</a:t>
            </a:r>
            <a:endParaRPr 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57175" y="1893570"/>
            <a:ext cx="3352800" cy="333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200" dirty="0"/>
              <a:t> </a:t>
            </a:r>
            <a:r>
              <a:rPr sz="2000" dirty="0" smtClean="0"/>
              <a:t>本系统的权重分别设置为</a:t>
            </a:r>
            <a:r>
              <a:rPr sz="2000" dirty="0"/>
              <a:t>：顾客浏览商家信息的权重为</a:t>
            </a:r>
            <a:r>
              <a:rPr sz="2000" dirty="0" smtClean="0"/>
              <a:t>1</a:t>
            </a:r>
            <a:r>
              <a:rPr lang="zh-CN" altLang="en-US" sz="2000" dirty="0" smtClean="0"/>
              <a:t>；</a:t>
            </a:r>
            <a:r>
              <a:rPr sz="2000" dirty="0" smtClean="0"/>
              <a:t>顾客购买商家美食的权重为10</a:t>
            </a:r>
            <a:r>
              <a:rPr lang="zh-CN" altLang="en-US" sz="2000" dirty="0" smtClean="0"/>
              <a:t>；</a:t>
            </a:r>
            <a:r>
              <a:rPr sz="2000" dirty="0" smtClean="0"/>
              <a:t>顾客若给商家三星好评则此时权重为20</a:t>
            </a:r>
            <a:r>
              <a:rPr lang="zh-CN" altLang="en-US" sz="2000" dirty="0" smtClean="0"/>
              <a:t>；</a:t>
            </a:r>
            <a:r>
              <a:rPr sz="2000" dirty="0" smtClean="0"/>
              <a:t>顾客若给商家二星中评则此时权重为20</a:t>
            </a:r>
            <a:r>
              <a:rPr lang="zh-CN" altLang="en-US" sz="2000" dirty="0" smtClean="0"/>
              <a:t>；</a:t>
            </a:r>
            <a:r>
              <a:rPr sz="2000" dirty="0" smtClean="0"/>
              <a:t>顾客若给商家一星差评则此时权重为</a:t>
            </a:r>
            <a:r>
              <a:rPr sz="2000" dirty="0"/>
              <a:t>-</a:t>
            </a:r>
            <a:r>
              <a:rPr sz="2000" dirty="0" smtClean="0"/>
              <a:t>20</a:t>
            </a:r>
            <a:r>
              <a:rPr lang="zh-CN" sz="2000" dirty="0" smtClean="0"/>
              <a:t>。</a:t>
            </a:r>
            <a:endParaRPr lang="zh-CN" sz="2200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7175" y="5225415"/>
            <a:ext cx="309880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sz="2000" dirty="0"/>
              <a:t>根据顾客历史记录，顾客订单，顾客评价生成顾客偏好表。</a:t>
            </a:r>
            <a:endParaRPr 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1715135"/>
            <a:ext cx="5646420" cy="4945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2461846" y="1634831"/>
            <a:ext cx="2057400" cy="712646"/>
          </a:xfrm>
          <a:custGeom>
            <a:avLst/>
            <a:gdLst>
              <a:gd name="T0" fmla="*/ 542 w 548"/>
              <a:gd name="T1" fmla="*/ 171 h 189"/>
              <a:gd name="T2" fmla="*/ 548 w 548"/>
              <a:gd name="T3" fmla="*/ 149 h 189"/>
              <a:gd name="T4" fmla="*/ 449 w 548"/>
              <a:gd name="T5" fmla="*/ 83 h 189"/>
              <a:gd name="T6" fmla="*/ 273 w 548"/>
              <a:gd name="T7" fmla="*/ 0 h 189"/>
              <a:gd name="T8" fmla="*/ 98 w 548"/>
              <a:gd name="T9" fmla="*/ 83 h 189"/>
              <a:gd name="T10" fmla="*/ 0 w 548"/>
              <a:gd name="T11" fmla="*/ 148 h 189"/>
              <a:gd name="T12" fmla="*/ 7 w 548"/>
              <a:gd name="T13" fmla="*/ 176 h 189"/>
              <a:gd name="T14" fmla="*/ 6 w 548"/>
              <a:gd name="T15" fmla="*/ 188 h 189"/>
              <a:gd name="T16" fmla="*/ 125 w 548"/>
              <a:gd name="T17" fmla="*/ 112 h 189"/>
              <a:gd name="T18" fmla="*/ 273 w 548"/>
              <a:gd name="T19" fmla="*/ 40 h 189"/>
              <a:gd name="T20" fmla="*/ 421 w 548"/>
              <a:gd name="T21" fmla="*/ 112 h 189"/>
              <a:gd name="T22" fmla="*/ 543 w 548"/>
              <a:gd name="T23" fmla="*/ 189 h 189"/>
              <a:gd name="T24" fmla="*/ 542 w 548"/>
              <a:gd name="T25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89">
                <a:moveTo>
                  <a:pt x="542" y="171"/>
                </a:moveTo>
                <a:cubicBezTo>
                  <a:pt x="542" y="163"/>
                  <a:pt x="545" y="156"/>
                  <a:pt x="548" y="149"/>
                </a:cubicBezTo>
                <a:cubicBezTo>
                  <a:pt x="506" y="138"/>
                  <a:pt x="479" y="112"/>
                  <a:pt x="449" y="83"/>
                </a:cubicBezTo>
                <a:cubicBezTo>
                  <a:pt x="408" y="44"/>
                  <a:pt x="362" y="0"/>
                  <a:pt x="273" y="0"/>
                </a:cubicBezTo>
                <a:cubicBezTo>
                  <a:pt x="184" y="0"/>
                  <a:pt x="138" y="44"/>
                  <a:pt x="98" y="83"/>
                </a:cubicBezTo>
                <a:cubicBezTo>
                  <a:pt x="68" y="111"/>
                  <a:pt x="41" y="137"/>
                  <a:pt x="0" y="148"/>
                </a:cubicBezTo>
                <a:cubicBezTo>
                  <a:pt x="5" y="157"/>
                  <a:pt x="7" y="166"/>
                  <a:pt x="7" y="176"/>
                </a:cubicBezTo>
                <a:cubicBezTo>
                  <a:pt x="7" y="180"/>
                  <a:pt x="7" y="184"/>
                  <a:pt x="6" y="188"/>
                </a:cubicBezTo>
                <a:cubicBezTo>
                  <a:pt x="60" y="174"/>
                  <a:pt x="94" y="142"/>
                  <a:pt x="125" y="112"/>
                </a:cubicBezTo>
                <a:cubicBezTo>
                  <a:pt x="165" y="73"/>
                  <a:pt x="200" y="40"/>
                  <a:pt x="273" y="40"/>
                </a:cubicBezTo>
                <a:cubicBezTo>
                  <a:pt x="346" y="40"/>
                  <a:pt x="381" y="73"/>
                  <a:pt x="421" y="112"/>
                </a:cubicBezTo>
                <a:cubicBezTo>
                  <a:pt x="452" y="142"/>
                  <a:pt x="487" y="176"/>
                  <a:pt x="543" y="189"/>
                </a:cubicBezTo>
                <a:cubicBezTo>
                  <a:pt x="542" y="183"/>
                  <a:pt x="541" y="177"/>
                  <a:pt x="542" y="171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27" tIns="45714" rIns="91427" bIns="4571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7289436" y="1634831"/>
            <a:ext cx="2055813" cy="718995"/>
          </a:xfrm>
          <a:custGeom>
            <a:avLst/>
            <a:gdLst>
              <a:gd name="T0" fmla="*/ 540 w 548"/>
              <a:gd name="T1" fmla="*/ 171 h 191"/>
              <a:gd name="T2" fmla="*/ 548 w 548"/>
              <a:gd name="T3" fmla="*/ 147 h 191"/>
              <a:gd name="T4" fmla="*/ 456 w 548"/>
              <a:gd name="T5" fmla="*/ 83 h 191"/>
              <a:gd name="T6" fmla="*/ 281 w 548"/>
              <a:gd name="T7" fmla="*/ 0 h 191"/>
              <a:gd name="T8" fmla="*/ 105 w 548"/>
              <a:gd name="T9" fmla="*/ 83 h 191"/>
              <a:gd name="T10" fmla="*/ 0 w 548"/>
              <a:gd name="T11" fmla="*/ 151 h 191"/>
              <a:gd name="T12" fmla="*/ 6 w 548"/>
              <a:gd name="T13" fmla="*/ 176 h 191"/>
              <a:gd name="T14" fmla="*/ 4 w 548"/>
              <a:gd name="T15" fmla="*/ 191 h 191"/>
              <a:gd name="T16" fmla="*/ 133 w 548"/>
              <a:gd name="T17" fmla="*/ 112 h 191"/>
              <a:gd name="T18" fmla="*/ 281 w 548"/>
              <a:gd name="T19" fmla="*/ 40 h 191"/>
              <a:gd name="T20" fmla="*/ 429 w 548"/>
              <a:gd name="T21" fmla="*/ 112 h 191"/>
              <a:gd name="T22" fmla="*/ 541 w 548"/>
              <a:gd name="T23" fmla="*/ 186 h 191"/>
              <a:gd name="T24" fmla="*/ 540 w 548"/>
              <a:gd name="T25" fmla="*/ 17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91">
                <a:moveTo>
                  <a:pt x="540" y="171"/>
                </a:moveTo>
                <a:cubicBezTo>
                  <a:pt x="541" y="162"/>
                  <a:pt x="544" y="154"/>
                  <a:pt x="548" y="147"/>
                </a:cubicBezTo>
                <a:cubicBezTo>
                  <a:pt x="510" y="135"/>
                  <a:pt x="485" y="110"/>
                  <a:pt x="456" y="83"/>
                </a:cubicBezTo>
                <a:cubicBezTo>
                  <a:pt x="416" y="44"/>
                  <a:pt x="370" y="0"/>
                  <a:pt x="281" y="0"/>
                </a:cubicBezTo>
                <a:cubicBezTo>
                  <a:pt x="192" y="0"/>
                  <a:pt x="146" y="44"/>
                  <a:pt x="105" y="83"/>
                </a:cubicBezTo>
                <a:cubicBezTo>
                  <a:pt x="74" y="113"/>
                  <a:pt x="46" y="140"/>
                  <a:pt x="0" y="151"/>
                </a:cubicBezTo>
                <a:cubicBezTo>
                  <a:pt x="4" y="158"/>
                  <a:pt x="6" y="167"/>
                  <a:pt x="6" y="176"/>
                </a:cubicBezTo>
                <a:cubicBezTo>
                  <a:pt x="6" y="181"/>
                  <a:pt x="5" y="186"/>
                  <a:pt x="4" y="191"/>
                </a:cubicBezTo>
                <a:cubicBezTo>
                  <a:pt x="64" y="178"/>
                  <a:pt x="100" y="143"/>
                  <a:pt x="133" y="112"/>
                </a:cubicBezTo>
                <a:cubicBezTo>
                  <a:pt x="173" y="73"/>
                  <a:pt x="208" y="40"/>
                  <a:pt x="281" y="40"/>
                </a:cubicBezTo>
                <a:cubicBezTo>
                  <a:pt x="354" y="40"/>
                  <a:pt x="388" y="73"/>
                  <a:pt x="429" y="112"/>
                </a:cubicBezTo>
                <a:cubicBezTo>
                  <a:pt x="458" y="140"/>
                  <a:pt x="491" y="172"/>
                  <a:pt x="541" y="186"/>
                </a:cubicBezTo>
                <a:cubicBezTo>
                  <a:pt x="540" y="181"/>
                  <a:pt x="540" y="176"/>
                  <a:pt x="540" y="171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27" tIns="45714" rIns="91427" bIns="4571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9740534" y="1634831"/>
            <a:ext cx="1106488" cy="712646"/>
          </a:xfrm>
          <a:custGeom>
            <a:avLst/>
            <a:gdLst>
              <a:gd name="T0" fmla="*/ 275 w 295"/>
              <a:gd name="T1" fmla="*/ 0 h 189"/>
              <a:gd name="T2" fmla="*/ 99 w 295"/>
              <a:gd name="T3" fmla="*/ 83 h 189"/>
              <a:gd name="T4" fmla="*/ 0 w 295"/>
              <a:gd name="T5" fmla="*/ 149 h 189"/>
              <a:gd name="T6" fmla="*/ 6 w 295"/>
              <a:gd name="T7" fmla="*/ 176 h 189"/>
              <a:gd name="T8" fmla="*/ 5 w 295"/>
              <a:gd name="T9" fmla="*/ 189 h 189"/>
              <a:gd name="T10" fmla="*/ 127 w 295"/>
              <a:gd name="T11" fmla="*/ 112 h 189"/>
              <a:gd name="T12" fmla="*/ 275 w 295"/>
              <a:gd name="T13" fmla="*/ 40 h 189"/>
              <a:gd name="T14" fmla="*/ 295 w 295"/>
              <a:gd name="T15" fmla="*/ 20 h 189"/>
              <a:gd name="T16" fmla="*/ 275 w 29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189">
                <a:moveTo>
                  <a:pt x="275" y="0"/>
                </a:moveTo>
                <a:cubicBezTo>
                  <a:pt x="186" y="0"/>
                  <a:pt x="140" y="44"/>
                  <a:pt x="99" y="83"/>
                </a:cubicBezTo>
                <a:cubicBezTo>
                  <a:pt x="69" y="112"/>
                  <a:pt x="42" y="138"/>
                  <a:pt x="0" y="149"/>
                </a:cubicBezTo>
                <a:cubicBezTo>
                  <a:pt x="4" y="157"/>
                  <a:pt x="6" y="166"/>
                  <a:pt x="6" y="176"/>
                </a:cubicBezTo>
                <a:cubicBezTo>
                  <a:pt x="6" y="181"/>
                  <a:pt x="6" y="185"/>
                  <a:pt x="5" y="189"/>
                </a:cubicBezTo>
                <a:cubicBezTo>
                  <a:pt x="60" y="176"/>
                  <a:pt x="95" y="142"/>
                  <a:pt x="127" y="112"/>
                </a:cubicBezTo>
                <a:cubicBezTo>
                  <a:pt x="167" y="73"/>
                  <a:pt x="202" y="40"/>
                  <a:pt x="275" y="40"/>
                </a:cubicBezTo>
                <a:cubicBezTo>
                  <a:pt x="286" y="40"/>
                  <a:pt x="295" y="31"/>
                  <a:pt x="295" y="20"/>
                </a:cubicBezTo>
                <a:cubicBezTo>
                  <a:pt x="295" y="9"/>
                  <a:pt x="286" y="0"/>
                  <a:pt x="275" y="0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27" tIns="45714" rIns="91427" bIns="4571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912948" y="1634834"/>
            <a:ext cx="1985963" cy="701535"/>
          </a:xfrm>
          <a:custGeom>
            <a:avLst/>
            <a:gdLst>
              <a:gd name="T0" fmla="*/ 520 w 529"/>
              <a:gd name="T1" fmla="*/ 171 h 186"/>
              <a:gd name="T2" fmla="*/ 529 w 529"/>
              <a:gd name="T3" fmla="*/ 145 h 186"/>
              <a:gd name="T4" fmla="*/ 442 w 529"/>
              <a:gd name="T5" fmla="*/ 83 h 186"/>
              <a:gd name="T6" fmla="*/ 267 w 529"/>
              <a:gd name="T7" fmla="*/ 0 h 186"/>
              <a:gd name="T8" fmla="*/ 91 w 529"/>
              <a:gd name="T9" fmla="*/ 83 h 186"/>
              <a:gd name="T10" fmla="*/ 0 w 529"/>
              <a:gd name="T11" fmla="*/ 147 h 186"/>
              <a:gd name="T12" fmla="*/ 8 w 529"/>
              <a:gd name="T13" fmla="*/ 176 h 186"/>
              <a:gd name="T14" fmla="*/ 7 w 529"/>
              <a:gd name="T15" fmla="*/ 186 h 186"/>
              <a:gd name="T16" fmla="*/ 119 w 529"/>
              <a:gd name="T17" fmla="*/ 112 h 186"/>
              <a:gd name="T18" fmla="*/ 267 w 529"/>
              <a:gd name="T19" fmla="*/ 40 h 186"/>
              <a:gd name="T20" fmla="*/ 415 w 529"/>
              <a:gd name="T21" fmla="*/ 112 h 186"/>
              <a:gd name="T22" fmla="*/ 520 w 529"/>
              <a:gd name="T23" fmla="*/ 184 h 186"/>
              <a:gd name="T24" fmla="*/ 520 w 529"/>
              <a:gd name="T25" fmla="*/ 17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9" h="186">
                <a:moveTo>
                  <a:pt x="520" y="171"/>
                </a:moveTo>
                <a:cubicBezTo>
                  <a:pt x="521" y="162"/>
                  <a:pt x="524" y="153"/>
                  <a:pt x="529" y="145"/>
                </a:cubicBezTo>
                <a:cubicBezTo>
                  <a:pt x="494" y="132"/>
                  <a:pt x="469" y="109"/>
                  <a:pt x="442" y="83"/>
                </a:cubicBezTo>
                <a:cubicBezTo>
                  <a:pt x="402" y="44"/>
                  <a:pt x="356" y="0"/>
                  <a:pt x="267" y="0"/>
                </a:cubicBezTo>
                <a:cubicBezTo>
                  <a:pt x="178" y="0"/>
                  <a:pt x="132" y="44"/>
                  <a:pt x="91" y="83"/>
                </a:cubicBezTo>
                <a:cubicBezTo>
                  <a:pt x="63" y="110"/>
                  <a:pt x="38" y="135"/>
                  <a:pt x="0" y="147"/>
                </a:cubicBezTo>
                <a:cubicBezTo>
                  <a:pt x="5" y="155"/>
                  <a:pt x="8" y="165"/>
                  <a:pt x="8" y="176"/>
                </a:cubicBezTo>
                <a:cubicBezTo>
                  <a:pt x="8" y="180"/>
                  <a:pt x="7" y="183"/>
                  <a:pt x="7" y="186"/>
                </a:cubicBezTo>
                <a:cubicBezTo>
                  <a:pt x="57" y="172"/>
                  <a:pt x="89" y="140"/>
                  <a:pt x="119" y="112"/>
                </a:cubicBezTo>
                <a:cubicBezTo>
                  <a:pt x="159" y="73"/>
                  <a:pt x="194" y="40"/>
                  <a:pt x="267" y="40"/>
                </a:cubicBezTo>
                <a:cubicBezTo>
                  <a:pt x="340" y="40"/>
                  <a:pt x="374" y="73"/>
                  <a:pt x="415" y="112"/>
                </a:cubicBezTo>
                <a:cubicBezTo>
                  <a:pt x="443" y="139"/>
                  <a:pt x="474" y="169"/>
                  <a:pt x="520" y="184"/>
                </a:cubicBezTo>
                <a:cubicBezTo>
                  <a:pt x="520" y="180"/>
                  <a:pt x="520" y="176"/>
                  <a:pt x="520" y="171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27" tIns="45714" rIns="91427" bIns="4571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982296" y="1634831"/>
            <a:ext cx="1085850" cy="704710"/>
          </a:xfrm>
          <a:custGeom>
            <a:avLst/>
            <a:gdLst>
              <a:gd name="T0" fmla="*/ 282 w 289"/>
              <a:gd name="T1" fmla="*/ 171 h 187"/>
              <a:gd name="T2" fmla="*/ 289 w 289"/>
              <a:gd name="T3" fmla="*/ 147 h 187"/>
              <a:gd name="T4" fmla="*/ 196 w 289"/>
              <a:gd name="T5" fmla="*/ 83 h 187"/>
              <a:gd name="T6" fmla="*/ 20 w 289"/>
              <a:gd name="T7" fmla="*/ 0 h 187"/>
              <a:gd name="T8" fmla="*/ 0 w 289"/>
              <a:gd name="T9" fmla="*/ 20 h 187"/>
              <a:gd name="T10" fmla="*/ 20 w 289"/>
              <a:gd name="T11" fmla="*/ 40 h 187"/>
              <a:gd name="T12" fmla="*/ 168 w 289"/>
              <a:gd name="T13" fmla="*/ 112 h 187"/>
              <a:gd name="T14" fmla="*/ 283 w 289"/>
              <a:gd name="T15" fmla="*/ 187 h 187"/>
              <a:gd name="T16" fmla="*/ 282 w 289"/>
              <a:gd name="T17" fmla="*/ 17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" h="187">
                <a:moveTo>
                  <a:pt x="282" y="171"/>
                </a:moveTo>
                <a:cubicBezTo>
                  <a:pt x="283" y="163"/>
                  <a:pt x="286" y="155"/>
                  <a:pt x="289" y="147"/>
                </a:cubicBezTo>
                <a:cubicBezTo>
                  <a:pt x="251" y="135"/>
                  <a:pt x="225" y="111"/>
                  <a:pt x="196" y="83"/>
                </a:cubicBezTo>
                <a:cubicBezTo>
                  <a:pt x="155" y="44"/>
                  <a:pt x="109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93" y="40"/>
                  <a:pt x="128" y="73"/>
                  <a:pt x="168" y="112"/>
                </a:cubicBezTo>
                <a:cubicBezTo>
                  <a:pt x="198" y="141"/>
                  <a:pt x="232" y="173"/>
                  <a:pt x="283" y="187"/>
                </a:cubicBezTo>
                <a:cubicBezTo>
                  <a:pt x="282" y="182"/>
                  <a:pt x="282" y="177"/>
                  <a:pt x="282" y="171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27" tIns="45714" rIns="91427" bIns="45714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Group 15"/>
          <p:cNvGrpSpPr/>
          <p:nvPr/>
        </p:nvGrpSpPr>
        <p:grpSpPr>
          <a:xfrm>
            <a:off x="1671589" y="2098289"/>
            <a:ext cx="1182688" cy="2145873"/>
            <a:chOff x="1854201" y="2590800"/>
            <a:chExt cx="1182688" cy="2146300"/>
          </a:xfrm>
        </p:grpSpPr>
        <p:sp>
          <p:nvSpPr>
            <p:cNvPr id="8" name="Freeform 10"/>
            <p:cNvSpPr/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rgbClr val="226BAB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123164" y="2098289"/>
            <a:ext cx="1182688" cy="2145873"/>
            <a:chOff x="1854201" y="2590800"/>
            <a:chExt cx="1182688" cy="2146300"/>
          </a:xfrm>
        </p:grpSpPr>
        <p:sp>
          <p:nvSpPr>
            <p:cNvPr id="15" name="Freeform 10"/>
            <p:cNvSpPr/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rgbClr val="2E9273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rgbClr val="2E9273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rgbClr val="2E9273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rgbClr val="2E9273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497271" y="2098289"/>
            <a:ext cx="1182688" cy="2145873"/>
            <a:chOff x="1854201" y="2590800"/>
            <a:chExt cx="1182688" cy="2146300"/>
          </a:xfrm>
        </p:grpSpPr>
        <p:sp>
          <p:nvSpPr>
            <p:cNvPr id="22" name="Freeform 10"/>
            <p:cNvSpPr/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rgbClr val="83AC3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rgbClr val="83AC3F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rgbClr val="83AC3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rgbClr val="83AC3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8956626" y="2098289"/>
            <a:ext cx="1182688" cy="2145873"/>
            <a:chOff x="1854201" y="2590800"/>
            <a:chExt cx="1182688" cy="2146300"/>
          </a:xfrm>
        </p:grpSpPr>
        <p:sp>
          <p:nvSpPr>
            <p:cNvPr id="29" name="Freeform 10"/>
            <p:cNvSpPr/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rgbClr val="EE852A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rgbClr val="EE852A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12"/>
            <p:cNvSpPr/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rgbClr val="EE852A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14"/>
            <p:cNvSpPr/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rgbClr val="EE852A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Freeform 15"/>
            <p:cNvSpPr/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03" tIns="60952" rIns="121903" bIns="60952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0" name="Inhaltsplatzhalter 4"/>
          <p:cNvSpPr txBox="1"/>
          <p:nvPr/>
        </p:nvSpPr>
        <p:spPr>
          <a:xfrm>
            <a:off x="1819994" y="1402615"/>
            <a:ext cx="885242" cy="55386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3600" b="1" dirty="0">
                <a:solidFill>
                  <a:srgbClr val="226BAB"/>
                </a:solidFill>
                <a:latin typeface="+mn-lt"/>
                <a:cs typeface="+mn-ea"/>
                <a:sym typeface="+mn-lt"/>
              </a:rPr>
              <a:t>01</a:t>
            </a:r>
            <a:endParaRPr lang="en-US" sz="2800" dirty="0">
              <a:solidFill>
                <a:srgbClr val="226BAB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1" name="Inhaltsplatzhalter 4"/>
          <p:cNvSpPr txBox="1"/>
          <p:nvPr/>
        </p:nvSpPr>
        <p:spPr>
          <a:xfrm>
            <a:off x="4244106" y="1402615"/>
            <a:ext cx="885242" cy="55386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3600" b="1" dirty="0">
                <a:solidFill>
                  <a:srgbClr val="2E9273"/>
                </a:solidFill>
                <a:latin typeface="+mn-lt"/>
                <a:cs typeface="+mn-ea"/>
                <a:sym typeface="+mn-lt"/>
              </a:rPr>
              <a:t>02</a:t>
            </a:r>
            <a:endParaRPr lang="en-US" sz="2800" dirty="0">
              <a:solidFill>
                <a:srgbClr val="2E9273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Inhaltsplatzhalter 4"/>
          <p:cNvSpPr txBox="1"/>
          <p:nvPr/>
        </p:nvSpPr>
        <p:spPr>
          <a:xfrm>
            <a:off x="6610151" y="1402615"/>
            <a:ext cx="885242" cy="55386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3600" b="1" dirty="0">
                <a:solidFill>
                  <a:srgbClr val="83AC3F"/>
                </a:solidFill>
                <a:latin typeface="+mn-lt"/>
                <a:cs typeface="+mn-ea"/>
                <a:sym typeface="+mn-lt"/>
              </a:rPr>
              <a:t>03</a:t>
            </a:r>
            <a:endParaRPr lang="en-US" sz="2800" dirty="0">
              <a:solidFill>
                <a:srgbClr val="83AC3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3" name="Inhaltsplatzhalter 4"/>
          <p:cNvSpPr txBox="1"/>
          <p:nvPr/>
        </p:nvSpPr>
        <p:spPr>
          <a:xfrm>
            <a:off x="9105033" y="1402615"/>
            <a:ext cx="885242" cy="55386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3600" b="1" dirty="0">
                <a:solidFill>
                  <a:srgbClr val="EE852A"/>
                </a:solidFill>
                <a:latin typeface="+mn-lt"/>
                <a:cs typeface="+mn-ea"/>
                <a:sym typeface="+mn-lt"/>
              </a:rPr>
              <a:t>04</a:t>
            </a:r>
            <a:endParaRPr lang="en-US" sz="2800" dirty="0">
              <a:solidFill>
                <a:srgbClr val="EE852A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55" name="图片 54" descr="记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3437255"/>
            <a:ext cx="725170" cy="725170"/>
          </a:xfrm>
          <a:prstGeom prst="rect">
            <a:avLst/>
          </a:prstGeom>
        </p:spPr>
      </p:pic>
      <p:sp>
        <p:nvSpPr>
          <p:cNvPr id="99" name="Inhaltsplatzhalter 4"/>
          <p:cNvSpPr txBox="1"/>
          <p:nvPr/>
        </p:nvSpPr>
        <p:spPr>
          <a:xfrm>
            <a:off x="856615" y="4469074"/>
            <a:ext cx="2797810" cy="5384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收集数据</a:t>
            </a:r>
            <a:br>
              <a:rPr 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br>
            <a:endParaRPr lang="en-US" sz="1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1" name="Inhaltsplatzhalter 4"/>
          <p:cNvSpPr txBox="1"/>
          <p:nvPr/>
        </p:nvSpPr>
        <p:spPr>
          <a:xfrm>
            <a:off x="3632843" y="4469074"/>
            <a:ext cx="2108192" cy="7385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lt"/>
              </a:rPr>
              <a:t>计算相似度</a:t>
            </a:r>
            <a:br>
              <a:rPr 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lt"/>
              </a:rPr>
            </a:br>
            <a:endParaRPr 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7" name="图片 56" descr="定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3432810"/>
            <a:ext cx="723600" cy="723600"/>
          </a:xfrm>
          <a:prstGeom prst="rect">
            <a:avLst/>
          </a:prstGeom>
        </p:spPr>
      </p:pic>
      <p:pic>
        <p:nvPicPr>
          <p:cNvPr id="58" name="图片 57" descr="服务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10" y="3493135"/>
            <a:ext cx="563880" cy="563880"/>
          </a:xfrm>
          <a:prstGeom prst="rect">
            <a:avLst/>
          </a:prstGeom>
        </p:spPr>
      </p:pic>
      <p:sp>
        <p:nvSpPr>
          <p:cNvPr id="59" name="Inhaltsplatzhalter 4"/>
          <p:cNvSpPr txBox="1"/>
          <p:nvPr/>
        </p:nvSpPr>
        <p:spPr>
          <a:xfrm>
            <a:off x="6108708" y="4469074"/>
            <a:ext cx="2108192" cy="7385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lt"/>
              </a:rPr>
              <a:t>推荐更新</a:t>
            </a:r>
            <a:br>
              <a:rPr 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lt"/>
              </a:rPr>
            </a:br>
            <a:endParaRPr 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60" name="图片 59" descr="手机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005" y="3432810"/>
            <a:ext cx="723600" cy="723600"/>
          </a:xfrm>
          <a:prstGeom prst="rect">
            <a:avLst/>
          </a:prstGeom>
        </p:spPr>
      </p:pic>
      <p:sp>
        <p:nvSpPr>
          <p:cNvPr id="102" name="Inhaltsplatzhalter 4"/>
          <p:cNvSpPr txBox="1"/>
          <p:nvPr/>
        </p:nvSpPr>
        <p:spPr>
          <a:xfrm>
            <a:off x="8651777" y="4469074"/>
            <a:ext cx="2108192" cy="5384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渲染展示</a:t>
            </a:r>
            <a:br>
              <a:rPr 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</a:br>
            <a:endParaRPr lang="en-US" sz="11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79755" y="0"/>
            <a:ext cx="530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推荐模块运行流程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60780" y="5020310"/>
            <a:ext cx="2227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收集用户对</a:t>
            </a:r>
            <a:r>
              <a:rPr lang="zh-CN" altLang="en-US" spc="150" dirty="0" smtClean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商家的</a:t>
            </a: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历史</a:t>
            </a: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操作行为。</a:t>
            </a:r>
            <a:endParaRPr lang="zh-CN" altLang="en-US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92195" y="5020310"/>
            <a:ext cx="222758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根据</a:t>
            </a:r>
            <a:r>
              <a:rPr lang="zh-CN" altLang="en-US" spc="150" dirty="0" smtClean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搜集</a:t>
            </a: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到的数据计算相似性。</a:t>
            </a:r>
            <a:endParaRPr lang="zh-CN" altLang="en-US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096639" y="5020310"/>
            <a:ext cx="222758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构建推荐器，生成最终推荐结果。</a:t>
            </a:r>
            <a:endParaRPr lang="zh-CN" altLang="en-US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8491118" y="5020310"/>
            <a:ext cx="258191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5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获取推荐结果，渲染数据展示推荐结果。</a:t>
            </a:r>
            <a:endParaRPr lang="zh-CN" altLang="en-US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50" grpId="0"/>
      <p:bldP spid="51" grpId="0"/>
      <p:bldP spid="52" grpId="0"/>
      <p:bldP spid="53" grpId="0"/>
      <p:bldP spid="99" grpId="0"/>
      <p:bldP spid="101" grpId="0"/>
      <p:bldP spid="59" grpId="0"/>
      <p:bldP spid="102" grpId="0"/>
      <p:bldP spid="64" grpId="0"/>
      <p:bldP spid="65" grpId="0"/>
      <p:bldP spid="100" grpId="0"/>
      <p:bldP spid="1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解决冷启动问题</a:t>
            </a:r>
            <a:endParaRPr lang="zh-CN" altLang="en-US" sz="36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225" y="735330"/>
            <a:ext cx="11132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sz="2000" dirty="0" smtClean="0">
                <a:solidFill>
                  <a:schemeClr val="tx1"/>
                </a:solidFill>
                <a:sym typeface="+mn-ea"/>
              </a:rPr>
              <a:t>当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一个新用户进入系统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时，由于系统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没有该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用户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任何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历史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行为数据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，从而无法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分析该用户的偏好</a:t>
            </a:r>
            <a:r>
              <a:rPr lang="zh-CN" altLang="en-US" sz="2000" dirty="0" smtClean="0">
                <a:solidFill>
                  <a:schemeClr val="tx1"/>
                </a:solidFill>
                <a:sym typeface="+mn-ea"/>
              </a:rPr>
              <a:t>，进而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无法为该用户进行推荐。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1" y="1684655"/>
            <a:ext cx="3873500" cy="453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13" y="1276350"/>
            <a:ext cx="3102521" cy="5562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解决冷启动问题</a:t>
            </a:r>
            <a:endParaRPr lang="zh-CN" altLang="en-US" sz="36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576" y="706755"/>
            <a:ext cx="1075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anose="05000000000000000000" pitchFamily="2" charset="2"/>
              <a:buChar char="Ø"/>
              <a:defRPr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dirty="0">
                <a:sym typeface="+mn-ea"/>
              </a:rPr>
              <a:t>当一个新商家进入系统</a:t>
            </a:r>
            <a:r>
              <a:rPr lang="zh-CN" altLang="en-US" dirty="0">
                <a:sym typeface="+mn-ea"/>
              </a:rPr>
              <a:t>时，系统可能会找不到对该商家感兴趣的顾客，进而不能对顾客进行</a:t>
            </a:r>
            <a:r>
              <a:rPr lang="zh-CN" altLang="en-US" dirty="0" smtClean="0">
                <a:sym typeface="+mn-ea"/>
              </a:rPr>
              <a:t>推荐。</a:t>
            </a:r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355" y="1769745"/>
            <a:ext cx="4162295" cy="4534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4" y="1194416"/>
            <a:ext cx="3190875" cy="560820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商家管理模块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5" y="822325"/>
            <a:ext cx="10634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模块包括：注册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登出、商家信息管理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、美食信息管理、商家订单管理、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商家评价管理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353310"/>
            <a:ext cx="5510530" cy="23139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82980" y="5045075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商家登录流程图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230" y="2338388"/>
            <a:ext cx="5755640" cy="23285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311390" y="5045075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商家完善信息流程图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082040"/>
            <a:ext cx="6656070" cy="32073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0" y="1146810"/>
            <a:ext cx="7899400" cy="33966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205" y="1823720"/>
            <a:ext cx="5370830" cy="46012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顾客管理模块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507" y="763905"/>
            <a:ext cx="10634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顾客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模块包括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：登陆、浏览商家模块、订单管理功能、评价管理功能、个人管理、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搜索功能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1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903730"/>
            <a:ext cx="1609725" cy="447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-5080" y="6497320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顾客搜索流程图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903730"/>
            <a:ext cx="2000885" cy="4230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626995" y="6489700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顾客查看订单流程图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55" y="1673543"/>
            <a:ext cx="3451860" cy="27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638925" y="4638675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顾客添加评价流程图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465" y="993775"/>
            <a:ext cx="2948940" cy="49072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845" y="1109980"/>
            <a:ext cx="3040380" cy="53873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" y="993775"/>
            <a:ext cx="2987040" cy="52806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管理员管理模块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5" y="755650"/>
            <a:ext cx="1063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模块包括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：登录登出、审核商家资质、查看所有订单、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商家类型管理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438" y="1690370"/>
            <a:ext cx="4853305" cy="402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235" y="2011680"/>
            <a:ext cx="3918585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294130" y="5951220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管理员审核商家流程图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95185" y="5346700"/>
            <a:ext cx="319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管理员查看订单流程图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993775"/>
            <a:ext cx="9153525" cy="3905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770" y="2011680"/>
            <a:ext cx="8991600" cy="37871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2455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034" y="814705"/>
            <a:ext cx="11022966" cy="444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本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系统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的意义：</a:t>
            </a:r>
            <a:endParaRPr sz="2800" b="1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    （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1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）可以让顾客方便、快捷地了解到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商家的美食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信息。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符合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当前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顾客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的快节奏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生活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模式和饮食口味选择方式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，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可以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有效解决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他们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选餐时间长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、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选餐难问题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，对提高他们的生活效率有帮助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。</a:t>
            </a:r>
            <a:endParaRPr lang="en-US" sz="28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 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  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（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2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）美食商家可以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方便管理美食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、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订单以及评论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，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并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对顾客评论回复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，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可以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提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升</a:t>
            </a:r>
            <a:r>
              <a:rPr sz="28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顾客对商家的好感度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，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进而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提高商家的经济效益</a:t>
            </a:r>
            <a:r>
              <a:rPr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。</a:t>
            </a:r>
            <a:endParaRPr lang="en-US" sz="28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    （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3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）可以使来桂林的游客方便地品尝到桂林美食，对提高游客对桂林山水风景的旅游满意度有积极意义。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组合 216"/>
          <p:cNvGrpSpPr/>
          <p:nvPr/>
        </p:nvGrpSpPr>
        <p:grpSpPr>
          <a:xfrm>
            <a:off x="10070039" y="6180351"/>
            <a:ext cx="1186460" cy="249964"/>
            <a:chOff x="7774184" y="4829168"/>
            <a:chExt cx="1205964" cy="254073"/>
          </a:xfrm>
          <a:solidFill>
            <a:schemeClr val="accent1"/>
          </a:solidFill>
        </p:grpSpPr>
        <p:sp>
          <p:nvSpPr>
            <p:cNvPr id="218" name="Freeform 120"/>
            <p:cNvSpPr>
              <a:spLocks noEditPoints="1"/>
            </p:cNvSpPr>
            <p:nvPr/>
          </p:nvSpPr>
          <p:spPr bwMode="auto">
            <a:xfrm>
              <a:off x="7774184" y="4829942"/>
              <a:ext cx="254558" cy="249854"/>
            </a:xfrm>
            <a:custGeom>
              <a:avLst/>
              <a:gdLst>
                <a:gd name="T0" fmla="*/ 46 w 206"/>
                <a:gd name="T1" fmla="*/ 64 h 202"/>
                <a:gd name="T2" fmla="*/ 104 w 206"/>
                <a:gd name="T3" fmla="*/ 65 h 202"/>
                <a:gd name="T4" fmla="*/ 54 w 206"/>
                <a:gd name="T5" fmla="*/ 67 h 202"/>
                <a:gd name="T6" fmla="*/ 83 w 206"/>
                <a:gd name="T7" fmla="*/ 98 h 202"/>
                <a:gd name="T8" fmla="*/ 121 w 206"/>
                <a:gd name="T9" fmla="*/ 113 h 202"/>
                <a:gd name="T10" fmla="*/ 145 w 206"/>
                <a:gd name="T11" fmla="*/ 89 h 202"/>
                <a:gd name="T12" fmla="*/ 149 w 206"/>
                <a:gd name="T13" fmla="*/ 62 h 202"/>
                <a:gd name="T14" fmla="*/ 122 w 206"/>
                <a:gd name="T15" fmla="*/ 40 h 202"/>
                <a:gd name="T16" fmla="*/ 114 w 206"/>
                <a:gd name="T17" fmla="*/ 10 h 202"/>
                <a:gd name="T18" fmla="*/ 69 w 206"/>
                <a:gd name="T19" fmla="*/ 17 h 202"/>
                <a:gd name="T20" fmla="*/ 35 w 206"/>
                <a:gd name="T21" fmla="*/ 12 h 202"/>
                <a:gd name="T22" fmla="*/ 18 w 206"/>
                <a:gd name="T23" fmla="*/ 34 h 202"/>
                <a:gd name="T24" fmla="*/ 17 w 206"/>
                <a:gd name="T25" fmla="*/ 69 h 202"/>
                <a:gd name="T26" fmla="*/ 1 w 206"/>
                <a:gd name="T27" fmla="*/ 96 h 202"/>
                <a:gd name="T28" fmla="*/ 38 w 206"/>
                <a:gd name="T29" fmla="*/ 122 h 202"/>
                <a:gd name="T30" fmla="*/ 54 w 206"/>
                <a:gd name="T31" fmla="*/ 150 h 202"/>
                <a:gd name="T32" fmla="*/ 86 w 206"/>
                <a:gd name="T33" fmla="*/ 146 h 202"/>
                <a:gd name="T34" fmla="*/ 116 w 206"/>
                <a:gd name="T35" fmla="*/ 140 h 202"/>
                <a:gd name="T36" fmla="*/ 84 w 206"/>
                <a:gd name="T37" fmla="*/ 126 h 202"/>
                <a:gd name="T38" fmla="*/ 41 w 206"/>
                <a:gd name="T39" fmla="*/ 136 h 202"/>
                <a:gd name="T40" fmla="*/ 31 w 206"/>
                <a:gd name="T41" fmla="*/ 102 h 202"/>
                <a:gd name="T42" fmla="*/ 25 w 206"/>
                <a:gd name="T43" fmla="*/ 84 h 202"/>
                <a:gd name="T44" fmla="*/ 15 w 206"/>
                <a:gd name="T45" fmla="*/ 42 h 202"/>
                <a:gd name="T46" fmla="*/ 49 w 206"/>
                <a:gd name="T47" fmla="*/ 32 h 202"/>
                <a:gd name="T48" fmla="*/ 67 w 206"/>
                <a:gd name="T49" fmla="*/ 26 h 202"/>
                <a:gd name="T50" fmla="*/ 110 w 206"/>
                <a:gd name="T51" fmla="*/ 17 h 202"/>
                <a:gd name="T52" fmla="*/ 119 w 206"/>
                <a:gd name="T53" fmla="*/ 50 h 202"/>
                <a:gd name="T54" fmla="*/ 126 w 206"/>
                <a:gd name="T55" fmla="*/ 68 h 202"/>
                <a:gd name="T56" fmla="*/ 135 w 206"/>
                <a:gd name="T57" fmla="*/ 111 h 202"/>
                <a:gd name="T58" fmla="*/ 102 w 206"/>
                <a:gd name="T59" fmla="*/ 120 h 202"/>
                <a:gd name="T60" fmla="*/ 159 w 206"/>
                <a:gd name="T61" fmla="*/ 175 h 202"/>
                <a:gd name="T62" fmla="*/ 161 w 206"/>
                <a:gd name="T63" fmla="*/ 167 h 202"/>
                <a:gd name="T64" fmla="*/ 171 w 206"/>
                <a:gd name="T65" fmla="*/ 154 h 202"/>
                <a:gd name="T66" fmla="*/ 193 w 206"/>
                <a:gd name="T67" fmla="*/ 140 h 202"/>
                <a:gd name="T68" fmla="*/ 192 w 206"/>
                <a:gd name="T69" fmla="*/ 122 h 202"/>
                <a:gd name="T70" fmla="*/ 166 w 206"/>
                <a:gd name="T71" fmla="*/ 119 h 202"/>
                <a:gd name="T72" fmla="*/ 145 w 206"/>
                <a:gd name="T73" fmla="*/ 112 h 202"/>
                <a:gd name="T74" fmla="*/ 134 w 206"/>
                <a:gd name="T75" fmla="*/ 122 h 202"/>
                <a:gd name="T76" fmla="*/ 120 w 206"/>
                <a:gd name="T77" fmla="*/ 139 h 202"/>
                <a:gd name="T78" fmla="*/ 114 w 206"/>
                <a:gd name="T79" fmla="*/ 152 h 202"/>
                <a:gd name="T80" fmla="*/ 127 w 206"/>
                <a:gd name="T81" fmla="*/ 171 h 202"/>
                <a:gd name="T82" fmla="*/ 127 w 206"/>
                <a:gd name="T83" fmla="*/ 189 h 202"/>
                <a:gd name="T84" fmla="*/ 153 w 206"/>
                <a:gd name="T85" fmla="*/ 191 h 202"/>
                <a:gd name="T86" fmla="*/ 174 w 206"/>
                <a:gd name="T87" fmla="*/ 199 h 202"/>
                <a:gd name="T88" fmla="*/ 185 w 206"/>
                <a:gd name="T89" fmla="*/ 189 h 202"/>
                <a:gd name="T90" fmla="*/ 194 w 206"/>
                <a:gd name="T91" fmla="*/ 168 h 202"/>
                <a:gd name="T92" fmla="*/ 206 w 206"/>
                <a:gd name="T93" fmla="*/ 155 h 202"/>
                <a:gd name="T94" fmla="*/ 185 w 206"/>
                <a:gd name="T95" fmla="*/ 168 h 202"/>
                <a:gd name="T96" fmla="*/ 180 w 206"/>
                <a:gd name="T97" fmla="*/ 175 h 202"/>
                <a:gd name="T98" fmla="*/ 167 w 206"/>
                <a:gd name="T99" fmla="*/ 193 h 202"/>
                <a:gd name="T100" fmla="*/ 148 w 206"/>
                <a:gd name="T101" fmla="*/ 181 h 202"/>
                <a:gd name="T102" fmla="*/ 140 w 206"/>
                <a:gd name="T103" fmla="*/ 176 h 202"/>
                <a:gd name="T104" fmla="*/ 121 w 206"/>
                <a:gd name="T105" fmla="*/ 163 h 202"/>
                <a:gd name="T106" fmla="*/ 134 w 206"/>
                <a:gd name="T107" fmla="*/ 143 h 202"/>
                <a:gd name="T108" fmla="*/ 139 w 206"/>
                <a:gd name="T109" fmla="*/ 136 h 202"/>
                <a:gd name="T110" fmla="*/ 152 w 206"/>
                <a:gd name="T111" fmla="*/ 117 h 202"/>
                <a:gd name="T112" fmla="*/ 172 w 206"/>
                <a:gd name="T113" fmla="*/ 130 h 202"/>
                <a:gd name="T114" fmla="*/ 179 w 206"/>
                <a:gd name="T115" fmla="*/ 135 h 202"/>
                <a:gd name="T116" fmla="*/ 197 w 206"/>
                <a:gd name="T117" fmla="*/ 14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" h="202">
                  <a:moveTo>
                    <a:pt x="104" y="65"/>
                  </a:moveTo>
                  <a:cubicBezTo>
                    <a:pt x="99" y="53"/>
                    <a:pt x="88" y="45"/>
                    <a:pt x="75" y="45"/>
                  </a:cubicBezTo>
                  <a:cubicBezTo>
                    <a:pt x="71" y="45"/>
                    <a:pt x="67" y="46"/>
                    <a:pt x="63" y="47"/>
                  </a:cubicBezTo>
                  <a:cubicBezTo>
                    <a:pt x="56" y="50"/>
                    <a:pt x="50" y="56"/>
                    <a:pt x="46" y="64"/>
                  </a:cubicBezTo>
                  <a:cubicBezTo>
                    <a:pt x="43" y="72"/>
                    <a:pt x="43" y="80"/>
                    <a:pt x="46" y="88"/>
                  </a:cubicBezTo>
                  <a:cubicBezTo>
                    <a:pt x="51" y="100"/>
                    <a:pt x="62" y="107"/>
                    <a:pt x="75" y="107"/>
                  </a:cubicBezTo>
                  <a:cubicBezTo>
                    <a:pt x="79" y="107"/>
                    <a:pt x="83" y="106"/>
                    <a:pt x="86" y="105"/>
                  </a:cubicBezTo>
                  <a:cubicBezTo>
                    <a:pt x="102" y="99"/>
                    <a:pt x="110" y="81"/>
                    <a:pt x="104" y="65"/>
                  </a:cubicBezTo>
                  <a:close/>
                  <a:moveTo>
                    <a:pt x="83" y="98"/>
                  </a:moveTo>
                  <a:cubicBezTo>
                    <a:pt x="81" y="99"/>
                    <a:pt x="78" y="99"/>
                    <a:pt x="75" y="99"/>
                  </a:cubicBezTo>
                  <a:cubicBezTo>
                    <a:pt x="65" y="99"/>
                    <a:pt x="57" y="93"/>
                    <a:pt x="54" y="85"/>
                  </a:cubicBezTo>
                  <a:cubicBezTo>
                    <a:pt x="51" y="79"/>
                    <a:pt x="51" y="73"/>
                    <a:pt x="54" y="67"/>
                  </a:cubicBezTo>
                  <a:cubicBezTo>
                    <a:pt x="56" y="61"/>
                    <a:pt x="61" y="57"/>
                    <a:pt x="66" y="55"/>
                  </a:cubicBezTo>
                  <a:cubicBezTo>
                    <a:pt x="69" y="54"/>
                    <a:pt x="72" y="53"/>
                    <a:pt x="75" y="53"/>
                  </a:cubicBezTo>
                  <a:cubicBezTo>
                    <a:pt x="84" y="53"/>
                    <a:pt x="93" y="59"/>
                    <a:pt x="96" y="68"/>
                  </a:cubicBezTo>
                  <a:cubicBezTo>
                    <a:pt x="101" y="79"/>
                    <a:pt x="95" y="93"/>
                    <a:pt x="83" y="98"/>
                  </a:cubicBezTo>
                  <a:close/>
                  <a:moveTo>
                    <a:pt x="116" y="140"/>
                  </a:moveTo>
                  <a:cubicBezTo>
                    <a:pt x="117" y="138"/>
                    <a:pt x="117" y="136"/>
                    <a:pt x="116" y="135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0"/>
                    <a:pt x="118" y="117"/>
                    <a:pt x="121" y="113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6" y="120"/>
                    <a:pt x="140" y="118"/>
                    <a:pt x="141" y="115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50" y="95"/>
                    <a:pt x="149" y="90"/>
                    <a:pt x="145" y="89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5" y="79"/>
                    <a:pt x="135" y="75"/>
                    <a:pt x="134" y="70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7" y="65"/>
                    <a:pt x="148" y="63"/>
                    <a:pt x="149" y="62"/>
                  </a:cubicBezTo>
                  <a:cubicBezTo>
                    <a:pt x="150" y="60"/>
                    <a:pt x="150" y="58"/>
                    <a:pt x="149" y="56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1" y="36"/>
                    <a:pt x="137" y="34"/>
                    <a:pt x="134" y="36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0" y="36"/>
                    <a:pt x="116" y="33"/>
                    <a:pt x="113" y="30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7"/>
                    <a:pt x="118" y="15"/>
                    <a:pt x="118" y="14"/>
                  </a:cubicBezTo>
                  <a:cubicBezTo>
                    <a:pt x="117" y="12"/>
                    <a:pt x="116" y="11"/>
                    <a:pt x="114" y="10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4" y="1"/>
                    <a:pt x="90" y="3"/>
                    <a:pt x="88" y="6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7"/>
                    <a:pt x="74" y="17"/>
                    <a:pt x="69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3" y="2"/>
                    <a:pt x="59" y="0"/>
                    <a:pt x="56" y="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9"/>
                    <a:pt x="36" y="10"/>
                    <a:pt x="35" y="12"/>
                  </a:cubicBezTo>
                  <a:cubicBezTo>
                    <a:pt x="34" y="14"/>
                    <a:pt x="34" y="16"/>
                    <a:pt x="35" y="17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6" y="32"/>
                    <a:pt x="32" y="35"/>
                    <a:pt x="29" y="39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4" y="33"/>
                    <a:pt x="10" y="34"/>
                    <a:pt x="8" y="3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8"/>
                    <a:pt x="1" y="62"/>
                    <a:pt x="5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73"/>
                    <a:pt x="16" y="78"/>
                    <a:pt x="17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8"/>
                    <a:pt x="1" y="89"/>
                    <a:pt x="1" y="91"/>
                  </a:cubicBezTo>
                  <a:cubicBezTo>
                    <a:pt x="0" y="92"/>
                    <a:pt x="0" y="94"/>
                    <a:pt x="1" y="96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9" y="116"/>
                    <a:pt x="13" y="118"/>
                    <a:pt x="16" y="117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31" y="116"/>
                    <a:pt x="35" y="119"/>
                    <a:pt x="38" y="122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3" y="137"/>
                    <a:pt x="33" y="139"/>
                  </a:cubicBezTo>
                  <a:cubicBezTo>
                    <a:pt x="34" y="141"/>
                    <a:pt x="35" y="142"/>
                    <a:pt x="37" y="143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7" y="152"/>
                    <a:pt x="61" y="150"/>
                    <a:pt x="63" y="146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72" y="135"/>
                    <a:pt x="77" y="135"/>
                    <a:pt x="82" y="135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7" y="149"/>
                    <a:pt x="90" y="151"/>
                    <a:pt x="93" y="151"/>
                  </a:cubicBezTo>
                  <a:cubicBezTo>
                    <a:pt x="94" y="151"/>
                    <a:pt x="94" y="151"/>
                    <a:pt x="95" y="150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114" y="143"/>
                    <a:pt x="115" y="142"/>
                    <a:pt x="116" y="140"/>
                  </a:cubicBezTo>
                  <a:close/>
                  <a:moveTo>
                    <a:pt x="108" y="137"/>
                  </a:moveTo>
                  <a:cubicBezTo>
                    <a:pt x="93" y="142"/>
                    <a:pt x="93" y="142"/>
                    <a:pt x="93" y="142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78" y="127"/>
                    <a:pt x="72" y="127"/>
                    <a:pt x="66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56" y="142"/>
                    <a:pt x="56" y="142"/>
                    <a:pt x="56" y="14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1" y="114"/>
                    <a:pt x="37" y="110"/>
                    <a:pt x="33" y="105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4" y="78"/>
                    <a:pt x="24" y="73"/>
                    <a:pt x="25" y="67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7" y="41"/>
                    <a:pt x="42" y="37"/>
                    <a:pt x="47" y="34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3" y="25"/>
                    <a:pt x="79" y="25"/>
                    <a:pt x="85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10" y="38"/>
                    <a:pt x="114" y="42"/>
                    <a:pt x="118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7" y="74"/>
                    <a:pt x="127" y="80"/>
                    <a:pt x="126" y="86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3" y="111"/>
                    <a:pt x="109" y="115"/>
                    <a:pt x="104" y="118"/>
                  </a:cubicBezTo>
                  <a:cubicBezTo>
                    <a:pt x="102" y="120"/>
                    <a:pt x="102" y="120"/>
                    <a:pt x="102" y="120"/>
                  </a:cubicBezTo>
                  <a:lnTo>
                    <a:pt x="108" y="137"/>
                  </a:lnTo>
                  <a:close/>
                  <a:moveTo>
                    <a:pt x="157" y="136"/>
                  </a:moveTo>
                  <a:cubicBezTo>
                    <a:pt x="146" y="137"/>
                    <a:pt x="138" y="147"/>
                    <a:pt x="140" y="158"/>
                  </a:cubicBezTo>
                  <a:cubicBezTo>
                    <a:pt x="141" y="168"/>
                    <a:pt x="149" y="175"/>
                    <a:pt x="159" y="175"/>
                  </a:cubicBezTo>
                  <a:cubicBezTo>
                    <a:pt x="160" y="175"/>
                    <a:pt x="161" y="175"/>
                    <a:pt x="162" y="175"/>
                  </a:cubicBezTo>
                  <a:cubicBezTo>
                    <a:pt x="173" y="174"/>
                    <a:pt x="180" y="164"/>
                    <a:pt x="179" y="153"/>
                  </a:cubicBezTo>
                  <a:cubicBezTo>
                    <a:pt x="178" y="142"/>
                    <a:pt x="168" y="134"/>
                    <a:pt x="157" y="136"/>
                  </a:cubicBezTo>
                  <a:close/>
                  <a:moveTo>
                    <a:pt x="161" y="167"/>
                  </a:moveTo>
                  <a:cubicBezTo>
                    <a:pt x="154" y="168"/>
                    <a:pt x="148" y="163"/>
                    <a:pt x="147" y="157"/>
                  </a:cubicBezTo>
                  <a:cubicBezTo>
                    <a:pt x="147" y="150"/>
                    <a:pt x="151" y="144"/>
                    <a:pt x="158" y="144"/>
                  </a:cubicBezTo>
                  <a:cubicBezTo>
                    <a:pt x="158" y="143"/>
                    <a:pt x="159" y="143"/>
                    <a:pt x="159" y="143"/>
                  </a:cubicBezTo>
                  <a:cubicBezTo>
                    <a:pt x="165" y="143"/>
                    <a:pt x="170" y="148"/>
                    <a:pt x="171" y="154"/>
                  </a:cubicBezTo>
                  <a:cubicBezTo>
                    <a:pt x="172" y="160"/>
                    <a:pt x="167" y="166"/>
                    <a:pt x="161" y="167"/>
                  </a:cubicBezTo>
                  <a:close/>
                  <a:moveTo>
                    <a:pt x="205" y="144"/>
                  </a:moveTo>
                  <a:cubicBezTo>
                    <a:pt x="204" y="141"/>
                    <a:pt x="202" y="139"/>
                    <a:pt x="199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2" y="138"/>
                    <a:pt x="191" y="136"/>
                    <a:pt x="190" y="135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4" y="129"/>
                    <a:pt x="195" y="127"/>
                    <a:pt x="194" y="126"/>
                  </a:cubicBezTo>
                  <a:cubicBezTo>
                    <a:pt x="194" y="124"/>
                    <a:pt x="193" y="123"/>
                    <a:pt x="192" y="122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1" y="114"/>
                    <a:pt x="178" y="114"/>
                    <a:pt x="176" y="116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0" y="120"/>
                    <a:pt x="168" y="120"/>
                    <a:pt x="166" y="119"/>
                  </a:cubicBezTo>
                  <a:cubicBezTo>
                    <a:pt x="165" y="113"/>
                    <a:pt x="165" y="113"/>
                    <a:pt x="165" y="113"/>
                  </a:cubicBezTo>
                  <a:cubicBezTo>
                    <a:pt x="165" y="111"/>
                    <a:pt x="163" y="108"/>
                    <a:pt x="160" y="108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10"/>
                    <a:pt x="146" y="111"/>
                    <a:pt x="145" y="112"/>
                  </a:cubicBezTo>
                  <a:cubicBezTo>
                    <a:pt x="144" y="113"/>
                    <a:pt x="143" y="115"/>
                    <a:pt x="143" y="116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2" y="123"/>
                    <a:pt x="140" y="124"/>
                    <a:pt x="139" y="125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1" y="120"/>
                    <a:pt x="128" y="120"/>
                    <a:pt x="126" y="123"/>
                  </a:cubicBezTo>
                  <a:cubicBezTo>
                    <a:pt x="119" y="131"/>
                    <a:pt x="119" y="131"/>
                    <a:pt x="119" y="131"/>
                  </a:cubicBezTo>
                  <a:cubicBezTo>
                    <a:pt x="118" y="132"/>
                    <a:pt x="118" y="134"/>
                    <a:pt x="118" y="135"/>
                  </a:cubicBezTo>
                  <a:cubicBezTo>
                    <a:pt x="118" y="137"/>
                    <a:pt x="119" y="138"/>
                    <a:pt x="120" y="139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5"/>
                    <a:pt x="124" y="147"/>
                    <a:pt x="124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6" y="150"/>
                    <a:pt x="115" y="150"/>
                    <a:pt x="114" y="152"/>
                  </a:cubicBezTo>
                  <a:cubicBezTo>
                    <a:pt x="113" y="153"/>
                    <a:pt x="112" y="154"/>
                    <a:pt x="112" y="156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4" y="169"/>
                    <a:pt x="117" y="171"/>
                    <a:pt x="119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2"/>
                    <a:pt x="128" y="174"/>
                    <a:pt x="130" y="176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5" y="182"/>
                    <a:pt x="124" y="184"/>
                    <a:pt x="125" y="185"/>
                  </a:cubicBezTo>
                  <a:cubicBezTo>
                    <a:pt x="125" y="187"/>
                    <a:pt x="126" y="188"/>
                    <a:pt x="127" y="189"/>
                  </a:cubicBezTo>
                  <a:cubicBezTo>
                    <a:pt x="135" y="195"/>
                    <a:pt x="135" y="195"/>
                    <a:pt x="135" y="195"/>
                  </a:cubicBezTo>
                  <a:cubicBezTo>
                    <a:pt x="138" y="197"/>
                    <a:pt x="141" y="197"/>
                    <a:pt x="143" y="194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9" y="190"/>
                    <a:pt x="151" y="191"/>
                    <a:pt x="153" y="191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4" y="200"/>
                    <a:pt x="156" y="202"/>
                    <a:pt x="159" y="202"/>
                  </a:cubicBezTo>
                  <a:cubicBezTo>
                    <a:pt x="171" y="201"/>
                    <a:pt x="171" y="201"/>
                    <a:pt x="171" y="201"/>
                  </a:cubicBezTo>
                  <a:cubicBezTo>
                    <a:pt x="172" y="201"/>
                    <a:pt x="174" y="200"/>
                    <a:pt x="174" y="199"/>
                  </a:cubicBezTo>
                  <a:cubicBezTo>
                    <a:pt x="175" y="197"/>
                    <a:pt x="176" y="196"/>
                    <a:pt x="176" y="194"/>
                  </a:cubicBezTo>
                  <a:cubicBezTo>
                    <a:pt x="175" y="188"/>
                    <a:pt x="175" y="188"/>
                    <a:pt x="175" y="188"/>
                  </a:cubicBezTo>
                  <a:cubicBezTo>
                    <a:pt x="177" y="187"/>
                    <a:pt x="178" y="186"/>
                    <a:pt x="180" y="185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7" y="191"/>
                    <a:pt x="191" y="190"/>
                    <a:pt x="193" y="188"/>
                  </a:cubicBezTo>
                  <a:cubicBezTo>
                    <a:pt x="199" y="180"/>
                    <a:pt x="199" y="180"/>
                    <a:pt x="199" y="180"/>
                  </a:cubicBezTo>
                  <a:cubicBezTo>
                    <a:pt x="201" y="177"/>
                    <a:pt x="201" y="173"/>
                    <a:pt x="198" y="172"/>
                  </a:cubicBezTo>
                  <a:cubicBezTo>
                    <a:pt x="194" y="168"/>
                    <a:pt x="194" y="168"/>
                    <a:pt x="194" y="168"/>
                  </a:cubicBezTo>
                  <a:cubicBezTo>
                    <a:pt x="194" y="166"/>
                    <a:pt x="195" y="164"/>
                    <a:pt x="195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3" y="161"/>
                    <a:pt x="204" y="160"/>
                    <a:pt x="205" y="159"/>
                  </a:cubicBezTo>
                  <a:cubicBezTo>
                    <a:pt x="206" y="158"/>
                    <a:pt x="206" y="156"/>
                    <a:pt x="206" y="155"/>
                  </a:cubicBezTo>
                  <a:lnTo>
                    <a:pt x="205" y="144"/>
                  </a:lnTo>
                  <a:close/>
                  <a:moveTo>
                    <a:pt x="188" y="155"/>
                  </a:moveTo>
                  <a:cubicBezTo>
                    <a:pt x="188" y="158"/>
                    <a:pt x="188" y="158"/>
                    <a:pt x="188" y="158"/>
                  </a:cubicBezTo>
                  <a:cubicBezTo>
                    <a:pt x="188" y="161"/>
                    <a:pt x="187" y="164"/>
                    <a:pt x="185" y="168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75" y="179"/>
                    <a:pt x="172" y="181"/>
                    <a:pt x="169" y="182"/>
                  </a:cubicBezTo>
                  <a:cubicBezTo>
                    <a:pt x="166" y="183"/>
                    <a:pt x="166" y="183"/>
                    <a:pt x="166" y="183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0" y="184"/>
                    <a:pt x="160" y="184"/>
                    <a:pt x="160" y="184"/>
                  </a:cubicBezTo>
                  <a:cubicBezTo>
                    <a:pt x="157" y="184"/>
                    <a:pt x="157" y="184"/>
                    <a:pt x="157" y="184"/>
                  </a:cubicBezTo>
                  <a:cubicBezTo>
                    <a:pt x="154" y="183"/>
                    <a:pt x="150" y="182"/>
                    <a:pt x="148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40" y="176"/>
                    <a:pt x="140" y="176"/>
                    <a:pt x="140" y="176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36" y="171"/>
                    <a:pt x="134" y="168"/>
                    <a:pt x="133" y="165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31" y="156"/>
                    <a:pt x="131" y="156"/>
                    <a:pt x="131" y="156"/>
                  </a:cubicBezTo>
                  <a:cubicBezTo>
                    <a:pt x="131" y="153"/>
                    <a:pt x="131" y="153"/>
                    <a:pt x="131" y="153"/>
                  </a:cubicBezTo>
                  <a:cubicBezTo>
                    <a:pt x="132" y="149"/>
                    <a:pt x="132" y="146"/>
                    <a:pt x="134" y="143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4" y="131"/>
                    <a:pt x="147" y="130"/>
                    <a:pt x="150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8" y="117"/>
                    <a:pt x="158" y="117"/>
                    <a:pt x="158" y="11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62" y="127"/>
                    <a:pt x="162" y="127"/>
                    <a:pt x="162" y="127"/>
                  </a:cubicBezTo>
                  <a:cubicBezTo>
                    <a:pt x="165" y="127"/>
                    <a:pt x="169" y="128"/>
                    <a:pt x="172" y="130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5" y="127"/>
                    <a:pt x="185" y="127"/>
                    <a:pt x="185" y="127"/>
                  </a:cubicBezTo>
                  <a:cubicBezTo>
                    <a:pt x="179" y="135"/>
                    <a:pt x="179" y="135"/>
                    <a:pt x="179" y="135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4" y="140"/>
                    <a:pt x="185" y="143"/>
                    <a:pt x="186" y="146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53"/>
                    <a:pt x="198" y="153"/>
                    <a:pt x="198" y="153"/>
                  </a:cubicBezTo>
                  <a:lnTo>
                    <a:pt x="188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19" name="Freeform 67"/>
            <p:cNvSpPr>
              <a:spLocks noEditPoints="1"/>
            </p:cNvSpPr>
            <p:nvPr/>
          </p:nvSpPr>
          <p:spPr bwMode="auto">
            <a:xfrm>
              <a:off x="8278665" y="4829168"/>
              <a:ext cx="250630" cy="250629"/>
            </a:xfrm>
            <a:custGeom>
              <a:avLst/>
              <a:gdLst>
                <a:gd name="T0" fmla="*/ 121 w 122"/>
                <a:gd name="T1" fmla="*/ 110 h 122"/>
                <a:gd name="T2" fmla="*/ 91 w 122"/>
                <a:gd name="T3" fmla="*/ 79 h 122"/>
                <a:gd name="T4" fmla="*/ 88 w 122"/>
                <a:gd name="T5" fmla="*/ 79 h 122"/>
                <a:gd name="T6" fmla="*/ 78 w 122"/>
                <a:gd name="T7" fmla="*/ 69 h 122"/>
                <a:gd name="T8" fmla="*/ 68 w 122"/>
                <a:gd name="T9" fmla="*/ 59 h 122"/>
                <a:gd name="T10" fmla="*/ 68 w 122"/>
                <a:gd name="T11" fmla="*/ 59 h 122"/>
                <a:gd name="T12" fmla="*/ 75 w 122"/>
                <a:gd name="T13" fmla="*/ 37 h 122"/>
                <a:gd name="T14" fmla="*/ 38 w 122"/>
                <a:gd name="T15" fmla="*/ 0 h 122"/>
                <a:gd name="T16" fmla="*/ 0 w 122"/>
                <a:gd name="T17" fmla="*/ 37 h 122"/>
                <a:gd name="T18" fmla="*/ 38 w 122"/>
                <a:gd name="T19" fmla="*/ 74 h 122"/>
                <a:gd name="T20" fmla="*/ 59 w 122"/>
                <a:gd name="T21" fmla="*/ 67 h 122"/>
                <a:gd name="T22" fmla="*/ 59 w 122"/>
                <a:gd name="T23" fmla="*/ 67 h 122"/>
                <a:gd name="T24" fmla="*/ 69 w 122"/>
                <a:gd name="T25" fmla="*/ 77 h 122"/>
                <a:gd name="T26" fmla="*/ 80 w 122"/>
                <a:gd name="T27" fmla="*/ 88 h 122"/>
                <a:gd name="T28" fmla="*/ 80 w 122"/>
                <a:gd name="T29" fmla="*/ 90 h 122"/>
                <a:gd name="T30" fmla="*/ 110 w 122"/>
                <a:gd name="T31" fmla="*/ 120 h 122"/>
                <a:gd name="T32" fmla="*/ 117 w 122"/>
                <a:gd name="T33" fmla="*/ 117 h 122"/>
                <a:gd name="T34" fmla="*/ 118 w 122"/>
                <a:gd name="T35" fmla="*/ 117 h 122"/>
                <a:gd name="T36" fmla="*/ 121 w 122"/>
                <a:gd name="T37" fmla="*/ 110 h 122"/>
                <a:gd name="T38" fmla="*/ 38 w 122"/>
                <a:gd name="T39" fmla="*/ 66 h 122"/>
                <a:gd name="T40" fmla="*/ 9 w 122"/>
                <a:gd name="T41" fmla="*/ 37 h 122"/>
                <a:gd name="T42" fmla="*/ 38 w 122"/>
                <a:gd name="T43" fmla="*/ 8 h 122"/>
                <a:gd name="T44" fmla="*/ 67 w 122"/>
                <a:gd name="T45" fmla="*/ 37 h 122"/>
                <a:gd name="T46" fmla="*/ 38 w 122"/>
                <a:gd name="T47" fmla="*/ 6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2" h="122">
                  <a:moveTo>
                    <a:pt x="121" y="110"/>
                  </a:moveTo>
                  <a:cubicBezTo>
                    <a:pt x="91" y="79"/>
                    <a:pt x="91" y="79"/>
                    <a:pt x="91" y="79"/>
                  </a:cubicBezTo>
                  <a:cubicBezTo>
                    <a:pt x="90" y="79"/>
                    <a:pt x="89" y="79"/>
                    <a:pt x="88" y="79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72" y="53"/>
                    <a:pt x="75" y="45"/>
                    <a:pt x="75" y="37"/>
                  </a:cubicBezTo>
                  <a:cubicBezTo>
                    <a:pt x="75" y="17"/>
                    <a:pt x="58" y="0"/>
                    <a:pt x="38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8" y="74"/>
                  </a:cubicBezTo>
                  <a:cubicBezTo>
                    <a:pt x="46" y="74"/>
                    <a:pt x="53" y="72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89"/>
                    <a:pt x="79" y="90"/>
                    <a:pt x="80" y="90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11" y="122"/>
                    <a:pt x="115" y="120"/>
                    <a:pt x="117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21" y="114"/>
                    <a:pt x="122" y="111"/>
                    <a:pt x="121" y="11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7"/>
                  </a:cubicBezTo>
                  <a:cubicBezTo>
                    <a:pt x="9" y="21"/>
                    <a:pt x="22" y="8"/>
                    <a:pt x="38" y="8"/>
                  </a:cubicBezTo>
                  <a:cubicBezTo>
                    <a:pt x="54" y="8"/>
                    <a:pt x="67" y="21"/>
                    <a:pt x="67" y="37"/>
                  </a:cubicBezTo>
                  <a:cubicBezTo>
                    <a:pt x="67" y="53"/>
                    <a:pt x="54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 dirty="0"/>
            </a:p>
          </p:txBody>
        </p:sp>
        <p:sp>
          <p:nvSpPr>
            <p:cNvPr id="220" name="Shape 1225"/>
            <p:cNvSpPr/>
            <p:nvPr/>
          </p:nvSpPr>
          <p:spPr>
            <a:xfrm>
              <a:off x="8779218" y="4837661"/>
              <a:ext cx="200930" cy="2455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666" y="103638"/>
                  </a:moveTo>
                  <a:cubicBezTo>
                    <a:pt x="74822" y="103638"/>
                    <a:pt x="73333" y="104855"/>
                    <a:pt x="73333" y="106361"/>
                  </a:cubicBezTo>
                  <a:cubicBezTo>
                    <a:pt x="73333" y="107872"/>
                    <a:pt x="74822" y="109088"/>
                    <a:pt x="76666" y="109088"/>
                  </a:cubicBezTo>
                  <a:cubicBezTo>
                    <a:pt x="78511" y="109088"/>
                    <a:pt x="80000" y="107872"/>
                    <a:pt x="80000" y="106361"/>
                  </a:cubicBezTo>
                  <a:cubicBezTo>
                    <a:pt x="80000" y="104855"/>
                    <a:pt x="78511" y="103638"/>
                    <a:pt x="76666" y="103638"/>
                  </a:cubicBezTo>
                  <a:moveTo>
                    <a:pt x="56666" y="87272"/>
                  </a:moveTo>
                  <a:cubicBezTo>
                    <a:pt x="54822" y="87272"/>
                    <a:pt x="53333" y="86055"/>
                    <a:pt x="53333" y="84544"/>
                  </a:cubicBezTo>
                  <a:cubicBezTo>
                    <a:pt x="53333" y="83038"/>
                    <a:pt x="54822" y="81816"/>
                    <a:pt x="56666" y="81816"/>
                  </a:cubicBezTo>
                  <a:cubicBezTo>
                    <a:pt x="58511" y="81816"/>
                    <a:pt x="60000" y="83038"/>
                    <a:pt x="60000" y="84544"/>
                  </a:cubicBezTo>
                  <a:cubicBezTo>
                    <a:pt x="60000" y="86055"/>
                    <a:pt x="58511" y="87272"/>
                    <a:pt x="56666" y="87272"/>
                  </a:cubicBezTo>
                  <a:moveTo>
                    <a:pt x="56666" y="76361"/>
                  </a:moveTo>
                  <a:cubicBezTo>
                    <a:pt x="51144" y="76361"/>
                    <a:pt x="46666" y="80027"/>
                    <a:pt x="46666" y="84544"/>
                  </a:cubicBezTo>
                  <a:cubicBezTo>
                    <a:pt x="46666" y="89061"/>
                    <a:pt x="51144" y="92727"/>
                    <a:pt x="56666" y="92727"/>
                  </a:cubicBezTo>
                  <a:cubicBezTo>
                    <a:pt x="62188" y="92727"/>
                    <a:pt x="66666" y="89061"/>
                    <a:pt x="66666" y="84544"/>
                  </a:cubicBezTo>
                  <a:cubicBezTo>
                    <a:pt x="66666" y="80027"/>
                    <a:pt x="62188" y="76361"/>
                    <a:pt x="56666" y="76361"/>
                  </a:cubicBezTo>
                  <a:moveTo>
                    <a:pt x="86666" y="76361"/>
                  </a:moveTo>
                  <a:cubicBezTo>
                    <a:pt x="82988" y="76361"/>
                    <a:pt x="80000" y="78811"/>
                    <a:pt x="80000" y="81816"/>
                  </a:cubicBezTo>
                  <a:cubicBezTo>
                    <a:pt x="80000" y="84827"/>
                    <a:pt x="82988" y="87272"/>
                    <a:pt x="86666" y="87272"/>
                  </a:cubicBezTo>
                  <a:cubicBezTo>
                    <a:pt x="90344" y="87272"/>
                    <a:pt x="93333" y="84827"/>
                    <a:pt x="93333" y="81816"/>
                  </a:cubicBezTo>
                  <a:cubicBezTo>
                    <a:pt x="93333" y="78811"/>
                    <a:pt x="90344" y="76361"/>
                    <a:pt x="86666" y="76361"/>
                  </a:cubicBezTo>
                  <a:moveTo>
                    <a:pt x="80000" y="114544"/>
                  </a:moveTo>
                  <a:lnTo>
                    <a:pt x="40000" y="114544"/>
                  </a:lnTo>
                  <a:cubicBezTo>
                    <a:pt x="21622" y="114544"/>
                    <a:pt x="6666" y="102311"/>
                    <a:pt x="6666" y="87272"/>
                  </a:cubicBezTo>
                  <a:cubicBezTo>
                    <a:pt x="6666" y="72905"/>
                    <a:pt x="12122" y="64555"/>
                    <a:pt x="18444" y="54888"/>
                  </a:cubicBezTo>
                  <a:cubicBezTo>
                    <a:pt x="19316" y="53550"/>
                    <a:pt x="20200" y="52177"/>
                    <a:pt x="21094" y="50777"/>
                  </a:cubicBezTo>
                  <a:cubicBezTo>
                    <a:pt x="21694" y="50516"/>
                    <a:pt x="35666" y="44655"/>
                    <a:pt x="54522" y="53472"/>
                  </a:cubicBezTo>
                  <a:cubicBezTo>
                    <a:pt x="60883" y="56444"/>
                    <a:pt x="67022" y="57555"/>
                    <a:pt x="72661" y="57555"/>
                  </a:cubicBezTo>
                  <a:cubicBezTo>
                    <a:pt x="84177" y="57555"/>
                    <a:pt x="93588" y="52905"/>
                    <a:pt x="98394" y="49950"/>
                  </a:cubicBezTo>
                  <a:cubicBezTo>
                    <a:pt x="99455" y="51638"/>
                    <a:pt x="100516" y="53288"/>
                    <a:pt x="101555" y="54888"/>
                  </a:cubicBezTo>
                  <a:cubicBezTo>
                    <a:pt x="107877" y="64555"/>
                    <a:pt x="113333" y="72905"/>
                    <a:pt x="113333" y="87272"/>
                  </a:cubicBezTo>
                  <a:cubicBezTo>
                    <a:pt x="113333" y="102311"/>
                    <a:pt x="98377" y="114544"/>
                    <a:pt x="80000" y="114544"/>
                  </a:cubicBezTo>
                  <a:moveTo>
                    <a:pt x="33150" y="16361"/>
                  </a:moveTo>
                  <a:lnTo>
                    <a:pt x="86850" y="16361"/>
                  </a:lnTo>
                  <a:cubicBezTo>
                    <a:pt x="87677" y="28516"/>
                    <a:pt x="91250" y="37416"/>
                    <a:pt x="95444" y="44944"/>
                  </a:cubicBezTo>
                  <a:cubicBezTo>
                    <a:pt x="90450" y="48277"/>
                    <a:pt x="75050" y="56777"/>
                    <a:pt x="57833" y="48733"/>
                  </a:cubicBezTo>
                  <a:cubicBezTo>
                    <a:pt x="44005" y="42272"/>
                    <a:pt x="32222" y="42661"/>
                    <a:pt x="25111" y="43955"/>
                  </a:cubicBezTo>
                  <a:cubicBezTo>
                    <a:pt x="29061" y="36633"/>
                    <a:pt x="32355" y="27983"/>
                    <a:pt x="33150" y="16361"/>
                  </a:cubicBezTo>
                  <a:moveTo>
                    <a:pt x="20000" y="5455"/>
                  </a:moveTo>
                  <a:lnTo>
                    <a:pt x="100000" y="5455"/>
                  </a:lnTo>
                  <a:lnTo>
                    <a:pt x="100000" y="10911"/>
                  </a:lnTo>
                  <a:lnTo>
                    <a:pt x="20000" y="10911"/>
                  </a:lnTo>
                  <a:cubicBezTo>
                    <a:pt x="20000" y="10911"/>
                    <a:pt x="20000" y="5455"/>
                    <a:pt x="20000" y="5455"/>
                  </a:cubicBezTo>
                  <a:close/>
                  <a:moveTo>
                    <a:pt x="93572" y="16361"/>
                  </a:moveTo>
                  <a:lnTo>
                    <a:pt x="100000" y="16361"/>
                  </a:lnTo>
                  <a:cubicBezTo>
                    <a:pt x="103677" y="16361"/>
                    <a:pt x="106666" y="13916"/>
                    <a:pt x="106666" y="10911"/>
                  </a:cubicBezTo>
                  <a:lnTo>
                    <a:pt x="106666" y="5455"/>
                  </a:lnTo>
                  <a:cubicBezTo>
                    <a:pt x="106666" y="2444"/>
                    <a:pt x="103677" y="0"/>
                    <a:pt x="100000" y="0"/>
                  </a:cubicBezTo>
                  <a:lnTo>
                    <a:pt x="20000" y="0"/>
                  </a:lnTo>
                  <a:cubicBezTo>
                    <a:pt x="16322" y="0"/>
                    <a:pt x="13333" y="2444"/>
                    <a:pt x="13333" y="5455"/>
                  </a:cubicBezTo>
                  <a:lnTo>
                    <a:pt x="13333" y="10911"/>
                  </a:lnTo>
                  <a:cubicBezTo>
                    <a:pt x="13333" y="13916"/>
                    <a:pt x="16322" y="16361"/>
                    <a:pt x="20000" y="16361"/>
                  </a:cubicBezTo>
                  <a:lnTo>
                    <a:pt x="26427" y="16361"/>
                  </a:lnTo>
                  <a:cubicBezTo>
                    <a:pt x="24011" y="49650"/>
                    <a:pt x="0" y="56188"/>
                    <a:pt x="0" y="87272"/>
                  </a:cubicBezTo>
                  <a:cubicBezTo>
                    <a:pt x="0" y="105344"/>
                    <a:pt x="17911" y="120000"/>
                    <a:pt x="40000" y="120000"/>
                  </a:cubicBezTo>
                  <a:lnTo>
                    <a:pt x="80000" y="120000"/>
                  </a:lnTo>
                  <a:cubicBezTo>
                    <a:pt x="102088" y="120000"/>
                    <a:pt x="120000" y="105344"/>
                    <a:pt x="120000" y="87272"/>
                  </a:cubicBezTo>
                  <a:cubicBezTo>
                    <a:pt x="120000" y="56188"/>
                    <a:pt x="95988" y="49650"/>
                    <a:pt x="93572" y="16361"/>
                  </a:cubicBezTo>
                  <a:moveTo>
                    <a:pt x="96666" y="65455"/>
                  </a:moveTo>
                  <a:cubicBezTo>
                    <a:pt x="94822" y="65455"/>
                    <a:pt x="93333" y="66672"/>
                    <a:pt x="93333" y="68183"/>
                  </a:cubicBezTo>
                  <a:cubicBezTo>
                    <a:pt x="93333" y="69688"/>
                    <a:pt x="94822" y="70911"/>
                    <a:pt x="96666" y="70911"/>
                  </a:cubicBezTo>
                  <a:cubicBezTo>
                    <a:pt x="98511" y="70911"/>
                    <a:pt x="100000" y="69688"/>
                    <a:pt x="100000" y="68183"/>
                  </a:cubicBezTo>
                  <a:cubicBezTo>
                    <a:pt x="100000" y="66672"/>
                    <a:pt x="98511" y="65455"/>
                    <a:pt x="96666" y="65455"/>
                  </a:cubicBezTo>
                  <a:moveTo>
                    <a:pt x="33333" y="60000"/>
                  </a:moveTo>
                  <a:cubicBezTo>
                    <a:pt x="29655" y="60000"/>
                    <a:pt x="26666" y="62444"/>
                    <a:pt x="26666" y="65455"/>
                  </a:cubicBezTo>
                  <a:cubicBezTo>
                    <a:pt x="26666" y="68466"/>
                    <a:pt x="29655" y="70911"/>
                    <a:pt x="33333" y="70911"/>
                  </a:cubicBezTo>
                  <a:cubicBezTo>
                    <a:pt x="37011" y="70911"/>
                    <a:pt x="40000" y="68466"/>
                    <a:pt x="40000" y="65455"/>
                  </a:cubicBezTo>
                  <a:cubicBezTo>
                    <a:pt x="40000" y="62444"/>
                    <a:pt x="37011" y="60000"/>
                    <a:pt x="33333" y="60000"/>
                  </a:cubicBezTo>
                  <a:moveTo>
                    <a:pt x="30000" y="92727"/>
                  </a:moveTo>
                  <a:cubicBezTo>
                    <a:pt x="28155" y="92727"/>
                    <a:pt x="26666" y="93944"/>
                    <a:pt x="26666" y="95455"/>
                  </a:cubicBezTo>
                  <a:cubicBezTo>
                    <a:pt x="26666" y="96961"/>
                    <a:pt x="28155" y="98183"/>
                    <a:pt x="30000" y="98183"/>
                  </a:cubicBezTo>
                  <a:cubicBezTo>
                    <a:pt x="31844" y="98183"/>
                    <a:pt x="33333" y="96961"/>
                    <a:pt x="33333" y="95455"/>
                  </a:cubicBezTo>
                  <a:cubicBezTo>
                    <a:pt x="33333" y="93944"/>
                    <a:pt x="31844" y="92727"/>
                    <a:pt x="30000" y="92727"/>
                  </a:cubicBezTo>
                </a:path>
              </a:pathLst>
            </a:custGeom>
            <a:grpFill/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endParaRPr sz="1500" dirty="0">
                <a:solidFill>
                  <a:schemeClr val="dk1"/>
                </a:solidFill>
                <a:latin typeface="Arial Black" panose="020B0A04020102020204" pitchFamily="34" charset="0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35501" y="6119148"/>
            <a:ext cx="1186461" cy="275590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2021 / 05 / 27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45932" y="455353"/>
            <a:ext cx="4149189" cy="4082254"/>
            <a:chOff x="3938644" y="570653"/>
            <a:chExt cx="4149189" cy="4082254"/>
          </a:xfrm>
        </p:grpSpPr>
        <p:grpSp>
          <p:nvGrpSpPr>
            <p:cNvPr id="25" name="组合 24"/>
            <p:cNvGrpSpPr/>
            <p:nvPr/>
          </p:nvGrpSpPr>
          <p:grpSpPr>
            <a:xfrm>
              <a:off x="4027267" y="585822"/>
              <a:ext cx="4003042" cy="4016372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"/>
              <p:cNvSpPr/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41"/>
              <p:cNvSpPr/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44"/>
              <p:cNvSpPr/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45"/>
              <p:cNvSpPr/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50"/>
              <p:cNvSpPr/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52"/>
              <p:cNvSpPr/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53"/>
              <p:cNvSpPr/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4"/>
              <p:cNvSpPr/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55"/>
              <p:cNvSpPr/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57"/>
              <p:cNvSpPr/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58"/>
              <p:cNvSpPr/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59"/>
              <p:cNvSpPr/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60"/>
              <p:cNvSpPr/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1"/>
              <p:cNvSpPr/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62"/>
              <p:cNvSpPr/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3"/>
              <p:cNvSpPr/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64"/>
              <p:cNvSpPr/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79"/>
              <p:cNvSpPr/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80"/>
              <p:cNvSpPr/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3"/>
              <p:cNvSpPr/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85"/>
              <p:cNvSpPr/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86"/>
              <p:cNvSpPr/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88"/>
              <p:cNvSpPr/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89"/>
              <p:cNvSpPr/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90"/>
              <p:cNvSpPr/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938644" y="570653"/>
              <a:ext cx="4149189" cy="4082254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428701" y="469128"/>
            <a:ext cx="950774" cy="953940"/>
            <a:chOff x="1727201" y="1657351"/>
            <a:chExt cx="1430338" cy="1435100"/>
          </a:xfrm>
          <a:solidFill>
            <a:schemeClr val="accent1"/>
          </a:solidFill>
        </p:grpSpPr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"/>
            <p:cNvSpPr/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"/>
            <p:cNvSpPr/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"/>
            <p:cNvSpPr/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9"/>
            <p:cNvSpPr/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"/>
            <p:cNvSpPr/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1"/>
            <p:cNvSpPr/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2"/>
            <p:cNvSpPr/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3"/>
            <p:cNvSpPr/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4"/>
            <p:cNvSpPr/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"/>
            <p:cNvSpPr/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6"/>
            <p:cNvSpPr/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"/>
            <p:cNvSpPr/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"/>
            <p:cNvSpPr/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"/>
            <p:cNvSpPr/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1"/>
            <p:cNvSpPr/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3"/>
            <p:cNvSpPr/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4"/>
            <p:cNvSpPr/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5"/>
            <p:cNvSpPr/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6"/>
            <p:cNvSpPr/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7"/>
            <p:cNvSpPr/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8"/>
            <p:cNvSpPr/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3"/>
            <p:cNvSpPr/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5"/>
            <p:cNvSpPr/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50"/>
            <p:cNvSpPr/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2"/>
            <p:cNvSpPr/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3"/>
            <p:cNvSpPr/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4"/>
            <p:cNvSpPr/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5"/>
            <p:cNvSpPr/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7"/>
            <p:cNvSpPr/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8"/>
            <p:cNvSpPr/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9"/>
            <p:cNvSpPr/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60"/>
            <p:cNvSpPr/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1"/>
            <p:cNvSpPr/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2"/>
            <p:cNvSpPr/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3"/>
            <p:cNvSpPr/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4"/>
            <p:cNvSpPr/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79"/>
            <p:cNvSpPr/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0"/>
            <p:cNvSpPr/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83"/>
            <p:cNvSpPr/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85"/>
            <p:cNvSpPr/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86"/>
            <p:cNvSpPr/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88"/>
            <p:cNvSpPr/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89"/>
            <p:cNvSpPr/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0"/>
            <p:cNvSpPr/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1" name="矩形 160"/>
          <p:cNvSpPr/>
          <p:nvPr/>
        </p:nvSpPr>
        <p:spPr>
          <a:xfrm>
            <a:off x="163692" y="2978357"/>
            <a:ext cx="11752168" cy="1356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文本框 161"/>
          <p:cNvSpPr txBox="1"/>
          <p:nvPr/>
        </p:nvSpPr>
        <p:spPr>
          <a:xfrm>
            <a:off x="2765734" y="3212591"/>
            <a:ext cx="654262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感谢您的聆听！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4" name="直接连接符 163"/>
          <p:cNvCxnSpPr/>
          <p:nvPr/>
        </p:nvCxnSpPr>
        <p:spPr>
          <a:xfrm>
            <a:off x="2921822" y="2980246"/>
            <a:ext cx="623590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2921822" y="4336269"/>
            <a:ext cx="623590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/>
          <p:cNvSpPr txBox="1"/>
          <p:nvPr/>
        </p:nvSpPr>
        <p:spPr>
          <a:xfrm>
            <a:off x="3841508" y="1466089"/>
            <a:ext cx="4396536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THANKS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104775"/>
            <a:ext cx="304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课题背景</a:t>
            </a:r>
            <a:endParaRPr lang="zh-CN" altLang="en-US" sz="3600" b="1" dirty="0">
              <a:solidFill>
                <a:srgbClr val="3847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73932" y="2765425"/>
            <a:ext cx="2715260" cy="2954312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/>
          <a:p>
            <a:pPr defTabSz="913765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临近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用餐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，大多数食客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会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苦恼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于选择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哪个商家、要吃什么的问题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，浪费时间。使用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推荐算法将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商家的美食推荐给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顾客，使得商家的产品在这琳琅满目的美食中得到顾客的关注。</a:t>
            </a:r>
            <a:endParaRPr lang="zh-CN" altLang="en-US"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8047581" y="1787525"/>
            <a:ext cx="3266440" cy="1966847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/>
          <a:p>
            <a:pPr defTabSz="913765">
              <a:lnSpc>
                <a:spcPct val="130000"/>
              </a:lnSpc>
              <a:spcBef>
                <a:spcPct val="0"/>
              </a:spcBef>
              <a:defRPr/>
            </a:pPr>
            <a:r>
              <a:rPr sz="1600" spc="150" dirty="0" err="1" smtClean="0">
                <a:latin typeface="微软雅黑" panose="020B0503020204020204" charset="-122"/>
                <a:ea typeface="微软雅黑" panose="020B0503020204020204" charset="-122"/>
              </a:rPr>
              <a:t>桂林地方风味菜纯朴自然</a:t>
            </a:r>
            <a:r>
              <a:rPr sz="1600" spc="150" dirty="0" err="1">
                <a:latin typeface="微软雅黑" panose="020B0503020204020204" charset="-122"/>
                <a:ea typeface="微软雅黑" panose="020B0503020204020204" charset="-122"/>
              </a:rPr>
              <a:t>、口味浓郁、</a:t>
            </a:r>
            <a:r>
              <a:rPr sz="1600" spc="150" dirty="0" err="1" smtClean="0">
                <a:latin typeface="微软雅黑" panose="020B0503020204020204" charset="-122"/>
                <a:ea typeface="微软雅黑" panose="020B0503020204020204" charset="-122"/>
              </a:rPr>
              <a:t>酸甜兼容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，发展成了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具有地方特色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的餐饮业</a:t>
            </a:r>
            <a:r>
              <a:rPr lang="zh-CN" altLang="en-US" sz="1600" spc="15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每年来桂林的游客达上千万人，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餐饮的需求量很大</a:t>
            </a:r>
            <a:r>
              <a:rPr sz="1600" spc="15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3932" y="1667511"/>
            <a:ext cx="2688393" cy="869758"/>
          </a:xfrm>
          <a:prstGeom prst="rect">
            <a:avLst/>
          </a:prstGeom>
          <a:noFill/>
        </p:spPr>
        <p:txBody>
          <a:bodyPr wrap="square" lIns="90000" tIns="46800" rIns="90000" bIns="0" rtlCol="0"/>
          <a:lstStyle/>
          <a:p>
            <a:pPr marL="342900" lvl="0" indent="-342900" defTabSz="913765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spc="300" dirty="0">
                <a:latin typeface="微软雅黑" panose="020B0503020204020204" charset="-122"/>
                <a:ea typeface="微软雅黑" panose="020B0503020204020204" charset="-122"/>
              </a:rPr>
              <a:t>美食</a:t>
            </a:r>
            <a:r>
              <a:rPr lang="zh-CN" altLang="en-US" sz="2400" b="1" spc="300" dirty="0" smtClean="0">
                <a:latin typeface="微软雅黑" panose="020B0503020204020204" charset="-122"/>
                <a:ea typeface="微软雅黑" panose="020B0503020204020204" charset="-122"/>
              </a:rPr>
              <a:t>种类繁多，顾客很难选择</a:t>
            </a:r>
            <a:endParaRPr lang="zh-CN" altLang="en-US" sz="2400" b="1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4"/>
            </p:custDataLst>
          </p:nvPr>
        </p:nvSpPr>
        <p:spPr>
          <a:xfrm>
            <a:off x="8047581" y="704851"/>
            <a:ext cx="3096669" cy="962660"/>
          </a:xfrm>
          <a:prstGeom prst="rect">
            <a:avLst/>
          </a:prstGeom>
          <a:noFill/>
        </p:spPr>
        <p:txBody>
          <a:bodyPr wrap="square" lIns="90000" tIns="46800" rIns="90000" bIns="0" rtlCol="0"/>
          <a:lstStyle/>
          <a:p>
            <a:pPr marL="342900" lvl="0" indent="-342900" defTabSz="913765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spc="300" dirty="0">
                <a:latin typeface="微软雅黑" panose="020B0503020204020204" charset="-122"/>
                <a:ea typeface="微软雅黑" panose="020B0503020204020204" charset="-122"/>
              </a:rPr>
              <a:t>桂林美食</a:t>
            </a:r>
            <a:r>
              <a:rPr lang="zh-CN" altLang="en-US" sz="2400" b="1" spc="300" dirty="0" smtClean="0">
                <a:latin typeface="微软雅黑" panose="020B0503020204020204" charset="-122"/>
                <a:ea typeface="微软雅黑" panose="020B0503020204020204" charset="-122"/>
              </a:rPr>
              <a:t>众多，</a:t>
            </a:r>
            <a:endParaRPr lang="en-US" altLang="zh-CN" sz="2400" b="1" spc="3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spc="300" dirty="0" smtClean="0">
                <a:latin typeface="微软雅黑" panose="020B0503020204020204" charset="-122"/>
                <a:ea typeface="微软雅黑" panose="020B0503020204020204" charset="-122"/>
              </a:rPr>
              <a:t>   餐饮需求量大</a:t>
            </a:r>
            <a:endParaRPr lang="zh-CN" altLang="en-US" sz="2400" b="1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5"/>
            </p:custDataLst>
          </p:nvPr>
        </p:nvSpPr>
        <p:spPr>
          <a:xfrm>
            <a:off x="8523831" y="5051425"/>
            <a:ext cx="3601494" cy="1244600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/>
          <a:p>
            <a:pPr defTabSz="913765">
              <a:lnSpc>
                <a:spcPct val="130000"/>
              </a:lnSpc>
              <a:spcBef>
                <a:spcPct val="0"/>
              </a:spcBef>
              <a:defRPr/>
            </a:pPr>
            <a:r>
              <a:rPr sz="1600" spc="150" dirty="0" err="1" smtClean="0">
                <a:latin typeface="微软雅黑" panose="020B0503020204020204" charset="-122"/>
                <a:ea typeface="微软雅黑" panose="020B0503020204020204" charset="-122"/>
              </a:rPr>
              <a:t>互联网餐饮将推荐技术应用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于</a:t>
            </a:r>
            <a:r>
              <a:rPr sz="1600" spc="150" dirty="0" err="1" smtClean="0">
                <a:latin typeface="微软雅黑" panose="020B0503020204020204" charset="-122"/>
                <a:ea typeface="微软雅黑" panose="020B0503020204020204" charset="-122"/>
              </a:rPr>
              <a:t>传统餐饮行业中</a:t>
            </a:r>
            <a:r>
              <a:rPr sz="1600" spc="15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这</a:t>
            </a:r>
            <a:r>
              <a:rPr sz="1600" spc="150" dirty="0" err="1" smtClean="0">
                <a:latin typeface="微软雅黑" panose="020B0503020204020204" charset="-122"/>
                <a:ea typeface="微软雅黑" panose="020B0503020204020204" charset="-122"/>
              </a:rPr>
              <a:t>是传统餐厅餐饮转型到互联网餐饮一个必要步骤</a:t>
            </a:r>
            <a:r>
              <a:rPr lang="zh-CN" altLang="en-US" sz="1600" spc="15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600" spc="15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6"/>
            </p:custDataLst>
          </p:nvPr>
        </p:nvSpPr>
        <p:spPr>
          <a:xfrm>
            <a:off x="8523830" y="4020535"/>
            <a:ext cx="3534819" cy="865878"/>
          </a:xfrm>
          <a:prstGeom prst="rect">
            <a:avLst/>
          </a:prstGeom>
          <a:noFill/>
        </p:spPr>
        <p:txBody>
          <a:bodyPr wrap="square" lIns="90000" tIns="46800" rIns="90000" bIns="0" rtlCol="0"/>
          <a:lstStyle/>
          <a:p>
            <a:pPr marL="342900" lvl="0" indent="-342900" defTabSz="913765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b="1" spc="300" dirty="0" smtClean="0">
                <a:latin typeface="微软雅黑" panose="020B0503020204020204" charset="-122"/>
                <a:ea typeface="微软雅黑" panose="020B0503020204020204" charset="-122"/>
              </a:rPr>
              <a:t>餐饮业发展的必然</a:t>
            </a:r>
            <a:r>
              <a:rPr lang="zh-CN" altLang="en-US" sz="2400" b="1" spc="300" dirty="0" smtClean="0">
                <a:latin typeface="微软雅黑" panose="020B0503020204020204" charset="-122"/>
                <a:ea typeface="微软雅黑" panose="020B0503020204020204" charset="-122"/>
              </a:rPr>
              <a:t>趋势</a:t>
            </a:r>
            <a:endParaRPr lang="zh-CN" altLang="en-US" sz="2400" b="1" spc="3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 bwMode="auto">
          <a:xfrm>
            <a:off x="4794473" y="2521151"/>
            <a:ext cx="2493112" cy="2488328"/>
          </a:xfrm>
          <a:prstGeom prst="ellipse">
            <a:avLst/>
          </a:pr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17" name="任意多边形 16"/>
          <p:cNvSpPr/>
          <p:nvPr>
            <p:custDataLst>
              <p:tags r:id="rId8"/>
            </p:custDataLst>
          </p:nvPr>
        </p:nvSpPr>
        <p:spPr bwMode="auto">
          <a:xfrm rot="6300000">
            <a:off x="3875139" y="3138732"/>
            <a:ext cx="2424231" cy="2419449"/>
          </a:xfrm>
          <a:custGeom>
            <a:avLst/>
            <a:gdLst>
              <a:gd name="T0" fmla="*/ 104 w 1219"/>
              <a:gd name="T1" fmla="*/ 104 h 1219"/>
              <a:gd name="T2" fmla="*/ 146 w 1219"/>
              <a:gd name="T3" fmla="*/ 69 h 1219"/>
              <a:gd name="T4" fmla="*/ 191 w 1219"/>
              <a:gd name="T5" fmla="*/ 41 h 1219"/>
              <a:gd name="T6" fmla="*/ 239 w 1219"/>
              <a:gd name="T7" fmla="*/ 20 h 1219"/>
              <a:gd name="T8" fmla="*/ 289 w 1219"/>
              <a:gd name="T9" fmla="*/ 7 h 1219"/>
              <a:gd name="T10" fmla="*/ 340 w 1219"/>
              <a:gd name="T11" fmla="*/ 0 h 1219"/>
              <a:gd name="T12" fmla="*/ 391 w 1219"/>
              <a:gd name="T13" fmla="*/ 2 h 1219"/>
              <a:gd name="T14" fmla="*/ 442 w 1219"/>
              <a:gd name="T15" fmla="*/ 10 h 1219"/>
              <a:gd name="T16" fmla="*/ 492 w 1219"/>
              <a:gd name="T17" fmla="*/ 26 h 1219"/>
              <a:gd name="T18" fmla="*/ 539 w 1219"/>
              <a:gd name="T19" fmla="*/ 49 h 1219"/>
              <a:gd name="T20" fmla="*/ 569 w 1219"/>
              <a:gd name="T21" fmla="*/ 69 h 1219"/>
              <a:gd name="T22" fmla="*/ 609 w 1219"/>
              <a:gd name="T23" fmla="*/ 104 h 1219"/>
              <a:gd name="T24" fmla="*/ 1127 w 1219"/>
              <a:gd name="T25" fmla="*/ 622 h 1219"/>
              <a:gd name="T26" fmla="*/ 1160 w 1219"/>
              <a:gd name="T27" fmla="*/ 665 h 1219"/>
              <a:gd name="T28" fmla="*/ 1186 w 1219"/>
              <a:gd name="T29" fmla="*/ 711 h 1219"/>
              <a:gd name="T30" fmla="*/ 1204 w 1219"/>
              <a:gd name="T31" fmla="*/ 760 h 1219"/>
              <a:gd name="T32" fmla="*/ 1215 w 1219"/>
              <a:gd name="T33" fmla="*/ 810 h 1219"/>
              <a:gd name="T34" fmla="*/ 1219 w 1219"/>
              <a:gd name="T35" fmla="*/ 862 h 1219"/>
              <a:gd name="T36" fmla="*/ 1215 w 1219"/>
              <a:gd name="T37" fmla="*/ 913 h 1219"/>
              <a:gd name="T38" fmla="*/ 1204 w 1219"/>
              <a:gd name="T39" fmla="*/ 963 h 1219"/>
              <a:gd name="T40" fmla="*/ 1186 w 1219"/>
              <a:gd name="T41" fmla="*/ 1012 h 1219"/>
              <a:gd name="T42" fmla="*/ 1160 w 1219"/>
              <a:gd name="T43" fmla="*/ 1059 h 1219"/>
              <a:gd name="T44" fmla="*/ 1127 w 1219"/>
              <a:gd name="T45" fmla="*/ 1101 h 1219"/>
              <a:gd name="T46" fmla="*/ 1087 w 1219"/>
              <a:gd name="T47" fmla="*/ 1139 h 1219"/>
              <a:gd name="T48" fmla="*/ 1043 w 1219"/>
              <a:gd name="T49" fmla="*/ 1170 h 1219"/>
              <a:gd name="T50" fmla="*/ 996 w 1219"/>
              <a:gd name="T51" fmla="*/ 1193 h 1219"/>
              <a:gd name="T52" fmla="*/ 947 w 1219"/>
              <a:gd name="T53" fmla="*/ 1209 h 1219"/>
              <a:gd name="T54" fmla="*/ 896 w 1219"/>
              <a:gd name="T55" fmla="*/ 1217 h 1219"/>
              <a:gd name="T56" fmla="*/ 845 w 1219"/>
              <a:gd name="T57" fmla="*/ 1218 h 1219"/>
              <a:gd name="T58" fmla="*/ 794 w 1219"/>
              <a:gd name="T59" fmla="*/ 1212 h 1219"/>
              <a:gd name="T60" fmla="*/ 744 w 1219"/>
              <a:gd name="T61" fmla="*/ 1199 h 1219"/>
              <a:gd name="T62" fmla="*/ 695 w 1219"/>
              <a:gd name="T63" fmla="*/ 1178 h 1219"/>
              <a:gd name="T64" fmla="*/ 650 w 1219"/>
              <a:gd name="T65" fmla="*/ 1150 h 1219"/>
              <a:gd name="T66" fmla="*/ 610 w 1219"/>
              <a:gd name="T67" fmla="*/ 1115 h 1219"/>
              <a:gd name="T68" fmla="*/ 92 w 1219"/>
              <a:gd name="T69" fmla="*/ 597 h 1219"/>
              <a:gd name="T70" fmla="*/ 59 w 1219"/>
              <a:gd name="T71" fmla="*/ 554 h 1219"/>
              <a:gd name="T72" fmla="*/ 33 w 1219"/>
              <a:gd name="T73" fmla="*/ 508 h 1219"/>
              <a:gd name="T74" fmla="*/ 15 w 1219"/>
              <a:gd name="T75" fmla="*/ 459 h 1219"/>
              <a:gd name="T76" fmla="*/ 4 w 1219"/>
              <a:gd name="T77" fmla="*/ 408 h 1219"/>
              <a:gd name="T78" fmla="*/ 0 w 1219"/>
              <a:gd name="T79" fmla="*/ 357 h 1219"/>
              <a:gd name="T80" fmla="*/ 4 w 1219"/>
              <a:gd name="T81" fmla="*/ 306 h 1219"/>
              <a:gd name="T82" fmla="*/ 15 w 1219"/>
              <a:gd name="T83" fmla="*/ 255 h 1219"/>
              <a:gd name="T84" fmla="*/ 33 w 1219"/>
              <a:gd name="T85" fmla="*/ 207 h 1219"/>
              <a:gd name="T86" fmla="*/ 59 w 1219"/>
              <a:gd name="T87" fmla="*/ 160 h 1219"/>
              <a:gd name="T88" fmla="*/ 92 w 1219"/>
              <a:gd name="T89" fmla="*/ 118 h 1219"/>
              <a:gd name="T90" fmla="*/ 104 w 1219"/>
              <a:gd name="T91" fmla="*/ 104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9" h="1219">
                <a:moveTo>
                  <a:pt x="104" y="104"/>
                </a:moveTo>
                <a:cubicBezTo>
                  <a:pt x="118" y="92"/>
                  <a:pt x="131" y="80"/>
                  <a:pt x="146" y="69"/>
                </a:cubicBezTo>
                <a:cubicBezTo>
                  <a:pt x="161" y="59"/>
                  <a:pt x="175" y="50"/>
                  <a:pt x="191" y="41"/>
                </a:cubicBezTo>
                <a:cubicBezTo>
                  <a:pt x="207" y="33"/>
                  <a:pt x="222" y="26"/>
                  <a:pt x="239" y="20"/>
                </a:cubicBezTo>
                <a:cubicBezTo>
                  <a:pt x="256" y="15"/>
                  <a:pt x="272" y="10"/>
                  <a:pt x="289" y="7"/>
                </a:cubicBezTo>
                <a:cubicBezTo>
                  <a:pt x="306" y="4"/>
                  <a:pt x="323" y="2"/>
                  <a:pt x="340" y="0"/>
                </a:cubicBezTo>
                <a:cubicBezTo>
                  <a:pt x="357" y="0"/>
                  <a:pt x="374" y="0"/>
                  <a:pt x="391" y="2"/>
                </a:cubicBezTo>
                <a:cubicBezTo>
                  <a:pt x="409" y="4"/>
                  <a:pt x="425" y="7"/>
                  <a:pt x="442" y="10"/>
                </a:cubicBezTo>
                <a:cubicBezTo>
                  <a:pt x="459" y="15"/>
                  <a:pt x="475" y="20"/>
                  <a:pt x="492" y="26"/>
                </a:cubicBezTo>
                <a:cubicBezTo>
                  <a:pt x="508" y="33"/>
                  <a:pt x="523" y="41"/>
                  <a:pt x="539" y="49"/>
                </a:cubicBezTo>
                <a:cubicBezTo>
                  <a:pt x="569" y="69"/>
                  <a:pt x="569" y="69"/>
                  <a:pt x="569" y="69"/>
                </a:cubicBezTo>
                <a:cubicBezTo>
                  <a:pt x="583" y="80"/>
                  <a:pt x="596" y="91"/>
                  <a:pt x="609" y="104"/>
                </a:cubicBezTo>
                <a:cubicBezTo>
                  <a:pt x="1127" y="622"/>
                  <a:pt x="1127" y="622"/>
                  <a:pt x="1127" y="622"/>
                </a:cubicBezTo>
                <a:cubicBezTo>
                  <a:pt x="1139" y="636"/>
                  <a:pt x="1150" y="650"/>
                  <a:pt x="1160" y="665"/>
                </a:cubicBezTo>
                <a:cubicBezTo>
                  <a:pt x="1170" y="680"/>
                  <a:pt x="1178" y="695"/>
                  <a:pt x="1186" y="711"/>
                </a:cubicBezTo>
                <a:cubicBezTo>
                  <a:pt x="1193" y="727"/>
                  <a:pt x="1199" y="743"/>
                  <a:pt x="1204" y="760"/>
                </a:cubicBezTo>
                <a:cubicBezTo>
                  <a:pt x="1209" y="777"/>
                  <a:pt x="1212" y="793"/>
                  <a:pt x="1215" y="810"/>
                </a:cubicBezTo>
                <a:cubicBezTo>
                  <a:pt x="1217" y="828"/>
                  <a:pt x="1218" y="844"/>
                  <a:pt x="1219" y="862"/>
                </a:cubicBezTo>
                <a:cubicBezTo>
                  <a:pt x="1218" y="879"/>
                  <a:pt x="1217" y="896"/>
                  <a:pt x="1215" y="913"/>
                </a:cubicBezTo>
                <a:cubicBezTo>
                  <a:pt x="1212" y="930"/>
                  <a:pt x="1209" y="947"/>
                  <a:pt x="1204" y="963"/>
                </a:cubicBezTo>
                <a:cubicBezTo>
                  <a:pt x="1199" y="980"/>
                  <a:pt x="1193" y="996"/>
                  <a:pt x="1186" y="1012"/>
                </a:cubicBezTo>
                <a:cubicBezTo>
                  <a:pt x="1178" y="1028"/>
                  <a:pt x="1170" y="1043"/>
                  <a:pt x="1160" y="1059"/>
                </a:cubicBezTo>
                <a:cubicBezTo>
                  <a:pt x="1150" y="1074"/>
                  <a:pt x="1139" y="1087"/>
                  <a:pt x="1127" y="1101"/>
                </a:cubicBezTo>
                <a:cubicBezTo>
                  <a:pt x="1114" y="1115"/>
                  <a:pt x="1102" y="1127"/>
                  <a:pt x="1087" y="1139"/>
                </a:cubicBezTo>
                <a:cubicBezTo>
                  <a:pt x="1073" y="1150"/>
                  <a:pt x="1059" y="1160"/>
                  <a:pt x="1043" y="1170"/>
                </a:cubicBezTo>
                <a:cubicBezTo>
                  <a:pt x="1028" y="1178"/>
                  <a:pt x="1013" y="1186"/>
                  <a:pt x="996" y="1193"/>
                </a:cubicBezTo>
                <a:cubicBezTo>
                  <a:pt x="980" y="1199"/>
                  <a:pt x="964" y="1204"/>
                  <a:pt x="947" y="1209"/>
                </a:cubicBezTo>
                <a:cubicBezTo>
                  <a:pt x="930" y="1212"/>
                  <a:pt x="913" y="1215"/>
                  <a:pt x="896" y="1217"/>
                </a:cubicBezTo>
                <a:cubicBezTo>
                  <a:pt x="879" y="1218"/>
                  <a:pt x="862" y="1219"/>
                  <a:pt x="845" y="1218"/>
                </a:cubicBezTo>
                <a:cubicBezTo>
                  <a:pt x="827" y="1217"/>
                  <a:pt x="811" y="1215"/>
                  <a:pt x="794" y="1212"/>
                </a:cubicBezTo>
                <a:cubicBezTo>
                  <a:pt x="776" y="1209"/>
                  <a:pt x="760" y="1204"/>
                  <a:pt x="744" y="1199"/>
                </a:cubicBezTo>
                <a:cubicBezTo>
                  <a:pt x="727" y="1193"/>
                  <a:pt x="711" y="1186"/>
                  <a:pt x="695" y="1178"/>
                </a:cubicBezTo>
                <a:cubicBezTo>
                  <a:pt x="680" y="1169"/>
                  <a:pt x="665" y="1160"/>
                  <a:pt x="650" y="1150"/>
                </a:cubicBezTo>
                <a:cubicBezTo>
                  <a:pt x="636" y="1139"/>
                  <a:pt x="623" y="1128"/>
                  <a:pt x="610" y="1115"/>
                </a:cubicBezTo>
                <a:cubicBezTo>
                  <a:pt x="92" y="597"/>
                  <a:pt x="92" y="597"/>
                  <a:pt x="92" y="597"/>
                </a:cubicBezTo>
                <a:cubicBezTo>
                  <a:pt x="80" y="583"/>
                  <a:pt x="69" y="569"/>
                  <a:pt x="59" y="554"/>
                </a:cubicBezTo>
                <a:cubicBezTo>
                  <a:pt x="49" y="539"/>
                  <a:pt x="41" y="524"/>
                  <a:pt x="33" y="508"/>
                </a:cubicBezTo>
                <a:cubicBezTo>
                  <a:pt x="26" y="492"/>
                  <a:pt x="20" y="476"/>
                  <a:pt x="15" y="459"/>
                </a:cubicBezTo>
                <a:cubicBezTo>
                  <a:pt x="10" y="442"/>
                  <a:pt x="7" y="426"/>
                  <a:pt x="4" y="408"/>
                </a:cubicBezTo>
                <a:cubicBezTo>
                  <a:pt x="2" y="391"/>
                  <a:pt x="0" y="375"/>
                  <a:pt x="0" y="357"/>
                </a:cubicBezTo>
                <a:cubicBezTo>
                  <a:pt x="0" y="340"/>
                  <a:pt x="2" y="323"/>
                  <a:pt x="4" y="306"/>
                </a:cubicBezTo>
                <a:cubicBezTo>
                  <a:pt x="7" y="289"/>
                  <a:pt x="10" y="272"/>
                  <a:pt x="15" y="255"/>
                </a:cubicBezTo>
                <a:cubicBezTo>
                  <a:pt x="20" y="239"/>
                  <a:pt x="26" y="223"/>
                  <a:pt x="33" y="207"/>
                </a:cubicBezTo>
                <a:cubicBezTo>
                  <a:pt x="41" y="191"/>
                  <a:pt x="49" y="176"/>
                  <a:pt x="59" y="160"/>
                </a:cubicBezTo>
                <a:cubicBezTo>
                  <a:pt x="69" y="145"/>
                  <a:pt x="80" y="132"/>
                  <a:pt x="92" y="118"/>
                </a:cubicBezTo>
                <a:cubicBezTo>
                  <a:pt x="104" y="104"/>
                  <a:pt x="104" y="104"/>
                  <a:pt x="104" y="104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26" name="任意多边形 25"/>
          <p:cNvSpPr/>
          <p:nvPr>
            <p:custDataLst>
              <p:tags r:id="rId9"/>
            </p:custDataLst>
          </p:nvPr>
        </p:nvSpPr>
        <p:spPr bwMode="auto">
          <a:xfrm rot="6300000">
            <a:off x="3959790" y="3223523"/>
            <a:ext cx="2255855" cy="2250116"/>
          </a:xfrm>
          <a:custGeom>
            <a:avLst/>
            <a:gdLst>
              <a:gd name="T0" fmla="*/ 92 w 1135"/>
              <a:gd name="T1" fmla="*/ 92 h 1134"/>
              <a:gd name="T2" fmla="*/ 129 w 1135"/>
              <a:gd name="T3" fmla="*/ 61 h 1134"/>
              <a:gd name="T4" fmla="*/ 169 w 1135"/>
              <a:gd name="T5" fmla="*/ 36 h 1134"/>
              <a:gd name="T6" fmla="*/ 240 w 1135"/>
              <a:gd name="T7" fmla="*/ 9 h 1134"/>
              <a:gd name="T8" fmla="*/ 285 w 1135"/>
              <a:gd name="T9" fmla="*/ 2 h 1134"/>
              <a:gd name="T10" fmla="*/ 360 w 1135"/>
              <a:gd name="T11" fmla="*/ 4 h 1134"/>
              <a:gd name="T12" fmla="*/ 405 w 1135"/>
              <a:gd name="T13" fmla="*/ 13 h 1134"/>
              <a:gd name="T14" fmla="*/ 475 w 1135"/>
              <a:gd name="T15" fmla="*/ 44 h 1134"/>
              <a:gd name="T16" fmla="*/ 502 w 1135"/>
              <a:gd name="T17" fmla="*/ 61 h 1134"/>
              <a:gd name="T18" fmla="*/ 538 w 1135"/>
              <a:gd name="T19" fmla="*/ 92 h 1134"/>
              <a:gd name="T20" fmla="*/ 1054 w 1135"/>
              <a:gd name="T21" fmla="*/ 609 h 1134"/>
              <a:gd name="T22" fmla="*/ 1083 w 1135"/>
              <a:gd name="T23" fmla="*/ 646 h 1134"/>
              <a:gd name="T24" fmla="*/ 1105 w 1135"/>
              <a:gd name="T25" fmla="*/ 687 h 1134"/>
              <a:gd name="T26" fmla="*/ 1129 w 1135"/>
              <a:gd name="T27" fmla="*/ 760 h 1134"/>
              <a:gd name="T28" fmla="*/ 1134 w 1135"/>
              <a:gd name="T29" fmla="*/ 805 h 1134"/>
              <a:gd name="T30" fmla="*/ 1129 w 1135"/>
              <a:gd name="T31" fmla="*/ 880 h 1134"/>
              <a:gd name="T32" fmla="*/ 1117 w 1135"/>
              <a:gd name="T33" fmla="*/ 924 h 1134"/>
              <a:gd name="T34" fmla="*/ 1083 w 1135"/>
              <a:gd name="T35" fmla="*/ 993 h 1134"/>
              <a:gd name="T36" fmla="*/ 1054 w 1135"/>
              <a:gd name="T37" fmla="*/ 1031 h 1134"/>
              <a:gd name="T38" fmla="*/ 1019 w 1135"/>
              <a:gd name="T39" fmla="*/ 1064 h 1134"/>
              <a:gd name="T40" fmla="*/ 980 w 1135"/>
              <a:gd name="T41" fmla="*/ 1091 h 1134"/>
              <a:gd name="T42" fmla="*/ 938 w 1135"/>
              <a:gd name="T43" fmla="*/ 1112 h 1134"/>
              <a:gd name="T44" fmla="*/ 865 w 1135"/>
              <a:gd name="T45" fmla="*/ 1131 h 1134"/>
              <a:gd name="T46" fmla="*/ 820 w 1135"/>
              <a:gd name="T47" fmla="*/ 1134 h 1134"/>
              <a:gd name="T48" fmla="*/ 745 w 1135"/>
              <a:gd name="T49" fmla="*/ 1126 h 1134"/>
              <a:gd name="T50" fmla="*/ 701 w 1135"/>
              <a:gd name="T51" fmla="*/ 1112 h 1134"/>
              <a:gd name="T52" fmla="*/ 633 w 1135"/>
              <a:gd name="T53" fmla="*/ 1074 h 1134"/>
              <a:gd name="T54" fmla="*/ 597 w 1135"/>
              <a:gd name="T55" fmla="*/ 1043 h 1134"/>
              <a:gd name="T56" fmla="*/ 81 w 1135"/>
              <a:gd name="T57" fmla="*/ 526 h 1134"/>
              <a:gd name="T58" fmla="*/ 52 w 1135"/>
              <a:gd name="T59" fmla="*/ 489 h 1134"/>
              <a:gd name="T60" fmla="*/ 30 w 1135"/>
              <a:gd name="T61" fmla="*/ 448 h 1134"/>
              <a:gd name="T62" fmla="*/ 6 w 1135"/>
              <a:gd name="T63" fmla="*/ 375 h 1134"/>
              <a:gd name="T64" fmla="*/ 1 w 1135"/>
              <a:gd name="T65" fmla="*/ 330 h 1134"/>
              <a:gd name="T66" fmla="*/ 6 w 1135"/>
              <a:gd name="T67" fmla="*/ 255 h 1134"/>
              <a:gd name="T68" fmla="*/ 18 w 1135"/>
              <a:gd name="T69" fmla="*/ 211 h 1134"/>
              <a:gd name="T70" fmla="*/ 52 w 1135"/>
              <a:gd name="T71" fmla="*/ 142 h 1134"/>
              <a:gd name="T72" fmla="*/ 81 w 1135"/>
              <a:gd name="T73" fmla="*/ 104 h 1134"/>
              <a:gd name="T74" fmla="*/ 92 w 1135"/>
              <a:gd name="T75" fmla="*/ 92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5" h="1134">
                <a:moveTo>
                  <a:pt x="92" y="92"/>
                </a:moveTo>
                <a:cubicBezTo>
                  <a:pt x="104" y="81"/>
                  <a:pt x="116" y="71"/>
                  <a:pt x="129" y="61"/>
                </a:cubicBezTo>
                <a:cubicBezTo>
                  <a:pt x="142" y="52"/>
                  <a:pt x="155" y="44"/>
                  <a:pt x="169" y="36"/>
                </a:cubicBezTo>
                <a:cubicBezTo>
                  <a:pt x="192" y="25"/>
                  <a:pt x="215" y="16"/>
                  <a:pt x="240" y="9"/>
                </a:cubicBezTo>
                <a:cubicBezTo>
                  <a:pt x="255" y="6"/>
                  <a:pt x="270" y="4"/>
                  <a:pt x="285" y="2"/>
                </a:cubicBezTo>
                <a:cubicBezTo>
                  <a:pt x="311" y="0"/>
                  <a:pt x="335" y="1"/>
                  <a:pt x="360" y="4"/>
                </a:cubicBezTo>
                <a:cubicBezTo>
                  <a:pt x="376" y="6"/>
                  <a:pt x="390" y="9"/>
                  <a:pt x="405" y="13"/>
                </a:cubicBezTo>
                <a:cubicBezTo>
                  <a:pt x="430" y="21"/>
                  <a:pt x="452" y="31"/>
                  <a:pt x="475" y="44"/>
                </a:cubicBezTo>
                <a:cubicBezTo>
                  <a:pt x="502" y="61"/>
                  <a:pt x="502" y="61"/>
                  <a:pt x="502" y="61"/>
                </a:cubicBezTo>
                <a:cubicBezTo>
                  <a:pt x="514" y="71"/>
                  <a:pt x="526" y="81"/>
                  <a:pt x="538" y="92"/>
                </a:cubicBezTo>
                <a:cubicBezTo>
                  <a:pt x="1054" y="609"/>
                  <a:pt x="1054" y="609"/>
                  <a:pt x="1054" y="609"/>
                </a:cubicBezTo>
                <a:cubicBezTo>
                  <a:pt x="1064" y="621"/>
                  <a:pt x="1074" y="633"/>
                  <a:pt x="1083" y="646"/>
                </a:cubicBezTo>
                <a:cubicBezTo>
                  <a:pt x="1091" y="660"/>
                  <a:pt x="1098" y="673"/>
                  <a:pt x="1105" y="687"/>
                </a:cubicBezTo>
                <a:cubicBezTo>
                  <a:pt x="1116" y="711"/>
                  <a:pt x="1123" y="734"/>
                  <a:pt x="1129" y="760"/>
                </a:cubicBezTo>
                <a:cubicBezTo>
                  <a:pt x="1131" y="775"/>
                  <a:pt x="1133" y="789"/>
                  <a:pt x="1134" y="805"/>
                </a:cubicBezTo>
                <a:cubicBezTo>
                  <a:pt x="1135" y="831"/>
                  <a:pt x="1133" y="854"/>
                  <a:pt x="1129" y="880"/>
                </a:cubicBezTo>
                <a:cubicBezTo>
                  <a:pt x="1125" y="895"/>
                  <a:pt x="1122" y="909"/>
                  <a:pt x="1117" y="924"/>
                </a:cubicBezTo>
                <a:cubicBezTo>
                  <a:pt x="1108" y="949"/>
                  <a:pt x="1097" y="971"/>
                  <a:pt x="1083" y="993"/>
                </a:cubicBezTo>
                <a:cubicBezTo>
                  <a:pt x="1074" y="1006"/>
                  <a:pt x="1064" y="1019"/>
                  <a:pt x="1054" y="1031"/>
                </a:cubicBezTo>
                <a:cubicBezTo>
                  <a:pt x="1042" y="1043"/>
                  <a:pt x="1031" y="1053"/>
                  <a:pt x="1019" y="1064"/>
                </a:cubicBezTo>
                <a:cubicBezTo>
                  <a:pt x="1006" y="1074"/>
                  <a:pt x="993" y="1083"/>
                  <a:pt x="980" y="1091"/>
                </a:cubicBezTo>
                <a:cubicBezTo>
                  <a:pt x="966" y="1099"/>
                  <a:pt x="953" y="1105"/>
                  <a:pt x="938" y="1112"/>
                </a:cubicBezTo>
                <a:cubicBezTo>
                  <a:pt x="914" y="1121"/>
                  <a:pt x="891" y="1127"/>
                  <a:pt x="865" y="1131"/>
                </a:cubicBezTo>
                <a:cubicBezTo>
                  <a:pt x="850" y="1133"/>
                  <a:pt x="835" y="1134"/>
                  <a:pt x="820" y="1134"/>
                </a:cubicBezTo>
                <a:cubicBezTo>
                  <a:pt x="794" y="1134"/>
                  <a:pt x="770" y="1131"/>
                  <a:pt x="745" y="1126"/>
                </a:cubicBezTo>
                <a:cubicBezTo>
                  <a:pt x="730" y="1121"/>
                  <a:pt x="716" y="1117"/>
                  <a:pt x="701" y="1112"/>
                </a:cubicBezTo>
                <a:cubicBezTo>
                  <a:pt x="677" y="1101"/>
                  <a:pt x="655" y="1089"/>
                  <a:pt x="633" y="1074"/>
                </a:cubicBezTo>
                <a:cubicBezTo>
                  <a:pt x="621" y="1064"/>
                  <a:pt x="609" y="1054"/>
                  <a:pt x="597" y="1043"/>
                </a:cubicBezTo>
                <a:cubicBezTo>
                  <a:pt x="81" y="526"/>
                  <a:pt x="81" y="526"/>
                  <a:pt x="81" y="526"/>
                </a:cubicBezTo>
                <a:cubicBezTo>
                  <a:pt x="71" y="514"/>
                  <a:pt x="61" y="502"/>
                  <a:pt x="52" y="489"/>
                </a:cubicBezTo>
                <a:cubicBezTo>
                  <a:pt x="44" y="475"/>
                  <a:pt x="37" y="462"/>
                  <a:pt x="30" y="448"/>
                </a:cubicBezTo>
                <a:cubicBezTo>
                  <a:pt x="19" y="424"/>
                  <a:pt x="12" y="401"/>
                  <a:pt x="6" y="375"/>
                </a:cubicBezTo>
                <a:cubicBezTo>
                  <a:pt x="4" y="360"/>
                  <a:pt x="2" y="346"/>
                  <a:pt x="1" y="330"/>
                </a:cubicBezTo>
                <a:cubicBezTo>
                  <a:pt x="0" y="304"/>
                  <a:pt x="2" y="281"/>
                  <a:pt x="6" y="255"/>
                </a:cubicBezTo>
                <a:cubicBezTo>
                  <a:pt x="9" y="240"/>
                  <a:pt x="13" y="226"/>
                  <a:pt x="18" y="211"/>
                </a:cubicBezTo>
                <a:cubicBezTo>
                  <a:pt x="27" y="186"/>
                  <a:pt x="38" y="164"/>
                  <a:pt x="52" y="142"/>
                </a:cubicBezTo>
                <a:cubicBezTo>
                  <a:pt x="61" y="128"/>
                  <a:pt x="71" y="116"/>
                  <a:pt x="81" y="104"/>
                </a:cubicBezTo>
                <a:cubicBezTo>
                  <a:pt x="92" y="92"/>
                  <a:pt x="92" y="92"/>
                  <a:pt x="92" y="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18" name="任意多边形 17"/>
          <p:cNvSpPr/>
          <p:nvPr>
            <p:custDataLst>
              <p:tags r:id="rId10"/>
            </p:custDataLst>
          </p:nvPr>
        </p:nvSpPr>
        <p:spPr bwMode="auto">
          <a:xfrm rot="6300000">
            <a:off x="3990436" y="3253889"/>
            <a:ext cx="2192713" cy="2188888"/>
          </a:xfrm>
          <a:custGeom>
            <a:avLst/>
            <a:gdLst>
              <a:gd name="T0" fmla="*/ 106 w 1103"/>
              <a:gd name="T1" fmla="*/ 106 h 1103"/>
              <a:gd name="T2" fmla="*/ 106 w 1103"/>
              <a:gd name="T3" fmla="*/ 106 h 1103"/>
              <a:gd name="T4" fmla="*/ 492 w 1103"/>
              <a:gd name="T5" fmla="*/ 106 h 1103"/>
              <a:gd name="T6" fmla="*/ 997 w 1103"/>
              <a:gd name="T7" fmla="*/ 611 h 1103"/>
              <a:gd name="T8" fmla="*/ 997 w 1103"/>
              <a:gd name="T9" fmla="*/ 997 h 1103"/>
              <a:gd name="T10" fmla="*/ 997 w 1103"/>
              <a:gd name="T11" fmla="*/ 997 h 1103"/>
              <a:gd name="T12" fmla="*/ 611 w 1103"/>
              <a:gd name="T13" fmla="*/ 997 h 1103"/>
              <a:gd name="T14" fmla="*/ 106 w 1103"/>
              <a:gd name="T15" fmla="*/ 492 h 1103"/>
              <a:gd name="T16" fmla="*/ 106 w 1103"/>
              <a:gd name="T17" fmla="*/ 106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3" h="1103">
                <a:moveTo>
                  <a:pt x="106" y="106"/>
                </a:moveTo>
                <a:cubicBezTo>
                  <a:pt x="106" y="106"/>
                  <a:pt x="106" y="106"/>
                  <a:pt x="106" y="106"/>
                </a:cubicBezTo>
                <a:cubicBezTo>
                  <a:pt x="212" y="0"/>
                  <a:pt x="386" y="0"/>
                  <a:pt x="492" y="106"/>
                </a:cubicBezTo>
                <a:cubicBezTo>
                  <a:pt x="997" y="611"/>
                  <a:pt x="997" y="611"/>
                  <a:pt x="997" y="611"/>
                </a:cubicBezTo>
                <a:cubicBezTo>
                  <a:pt x="1103" y="717"/>
                  <a:pt x="1103" y="890"/>
                  <a:pt x="997" y="997"/>
                </a:cubicBezTo>
                <a:cubicBezTo>
                  <a:pt x="997" y="997"/>
                  <a:pt x="997" y="997"/>
                  <a:pt x="997" y="997"/>
                </a:cubicBezTo>
                <a:cubicBezTo>
                  <a:pt x="890" y="1103"/>
                  <a:pt x="717" y="1103"/>
                  <a:pt x="611" y="997"/>
                </a:cubicBezTo>
                <a:cubicBezTo>
                  <a:pt x="106" y="492"/>
                  <a:pt x="106" y="492"/>
                  <a:pt x="106" y="492"/>
                </a:cubicBezTo>
                <a:cubicBezTo>
                  <a:pt x="0" y="386"/>
                  <a:pt x="0" y="212"/>
                  <a:pt x="106" y="106"/>
                </a:cubicBezTo>
                <a:close/>
              </a:path>
            </a:pathLst>
          </a:custGeom>
          <a:solidFill>
            <a:srgbClr val="40A69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19" name="任意多边形 18"/>
          <p:cNvSpPr/>
          <p:nvPr>
            <p:custDataLst>
              <p:tags r:id="rId11"/>
            </p:custDataLst>
          </p:nvPr>
        </p:nvSpPr>
        <p:spPr bwMode="auto">
          <a:xfrm>
            <a:off x="4050117" y="4257086"/>
            <a:ext cx="884930" cy="883018"/>
          </a:xfrm>
          <a:custGeom>
            <a:avLst/>
            <a:gdLst>
              <a:gd name="T0" fmla="*/ 366 w 445"/>
              <a:gd name="T1" fmla="*/ 79 h 445"/>
              <a:gd name="T2" fmla="*/ 79 w 445"/>
              <a:gd name="T3" fmla="*/ 79 h 445"/>
              <a:gd name="T4" fmla="*/ 79 w 445"/>
              <a:gd name="T5" fmla="*/ 366 h 445"/>
              <a:gd name="T6" fmla="*/ 366 w 445"/>
              <a:gd name="T7" fmla="*/ 366 h 445"/>
              <a:gd name="T8" fmla="*/ 366 w 445"/>
              <a:gd name="T9" fmla="*/ 79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" h="445">
                <a:moveTo>
                  <a:pt x="366" y="79"/>
                </a:moveTo>
                <a:cubicBezTo>
                  <a:pt x="287" y="0"/>
                  <a:pt x="158" y="0"/>
                  <a:pt x="79" y="79"/>
                </a:cubicBezTo>
                <a:cubicBezTo>
                  <a:pt x="0" y="158"/>
                  <a:pt x="0" y="287"/>
                  <a:pt x="79" y="366"/>
                </a:cubicBezTo>
                <a:cubicBezTo>
                  <a:pt x="158" y="445"/>
                  <a:pt x="287" y="445"/>
                  <a:pt x="366" y="366"/>
                </a:cubicBezTo>
                <a:cubicBezTo>
                  <a:pt x="445" y="287"/>
                  <a:pt x="445" y="158"/>
                  <a:pt x="366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20" name="任意多边形 19"/>
          <p:cNvSpPr/>
          <p:nvPr>
            <p:custDataLst>
              <p:tags r:id="rId12"/>
            </p:custDataLst>
          </p:nvPr>
        </p:nvSpPr>
        <p:spPr bwMode="auto">
          <a:xfrm>
            <a:off x="4118041" y="4324054"/>
            <a:ext cx="749082" cy="748125"/>
          </a:xfrm>
          <a:custGeom>
            <a:avLst/>
            <a:gdLst>
              <a:gd name="T0" fmla="*/ 310 w 377"/>
              <a:gd name="T1" fmla="*/ 67 h 377"/>
              <a:gd name="T2" fmla="*/ 310 w 377"/>
              <a:gd name="T3" fmla="*/ 310 h 377"/>
              <a:gd name="T4" fmla="*/ 67 w 377"/>
              <a:gd name="T5" fmla="*/ 310 h 377"/>
              <a:gd name="T6" fmla="*/ 67 w 377"/>
              <a:gd name="T7" fmla="*/ 67 h 377"/>
              <a:gd name="T8" fmla="*/ 310 w 377"/>
              <a:gd name="T9" fmla="*/ 67 h 377"/>
              <a:gd name="T10" fmla="*/ 295 w 377"/>
              <a:gd name="T11" fmla="*/ 83 h 377"/>
              <a:gd name="T12" fmla="*/ 295 w 377"/>
              <a:gd name="T13" fmla="*/ 295 h 377"/>
              <a:gd name="T14" fmla="*/ 83 w 377"/>
              <a:gd name="T15" fmla="*/ 295 h 377"/>
              <a:gd name="T16" fmla="*/ 83 w 377"/>
              <a:gd name="T17" fmla="*/ 83 h 377"/>
              <a:gd name="T18" fmla="*/ 295 w 377"/>
              <a:gd name="T19" fmla="*/ 83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7" h="377">
                <a:moveTo>
                  <a:pt x="310" y="67"/>
                </a:moveTo>
                <a:cubicBezTo>
                  <a:pt x="377" y="134"/>
                  <a:pt x="377" y="243"/>
                  <a:pt x="310" y="310"/>
                </a:cubicBezTo>
                <a:cubicBezTo>
                  <a:pt x="243" y="377"/>
                  <a:pt x="134" y="377"/>
                  <a:pt x="67" y="310"/>
                </a:cubicBezTo>
                <a:cubicBezTo>
                  <a:pt x="0" y="243"/>
                  <a:pt x="0" y="134"/>
                  <a:pt x="67" y="67"/>
                </a:cubicBezTo>
                <a:cubicBezTo>
                  <a:pt x="134" y="0"/>
                  <a:pt x="243" y="0"/>
                  <a:pt x="310" y="67"/>
                </a:cubicBezTo>
                <a:close/>
                <a:moveTo>
                  <a:pt x="295" y="83"/>
                </a:moveTo>
                <a:cubicBezTo>
                  <a:pt x="353" y="141"/>
                  <a:pt x="353" y="236"/>
                  <a:pt x="295" y="295"/>
                </a:cubicBezTo>
                <a:cubicBezTo>
                  <a:pt x="236" y="353"/>
                  <a:pt x="141" y="353"/>
                  <a:pt x="83" y="295"/>
                </a:cubicBezTo>
                <a:cubicBezTo>
                  <a:pt x="24" y="236"/>
                  <a:pt x="24" y="141"/>
                  <a:pt x="83" y="83"/>
                </a:cubicBezTo>
                <a:cubicBezTo>
                  <a:pt x="141" y="24"/>
                  <a:pt x="236" y="24"/>
                  <a:pt x="295" y="83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23" name="任意多边形 22"/>
          <p:cNvSpPr/>
          <p:nvPr>
            <p:custDataLst>
              <p:tags r:id="rId13"/>
            </p:custDataLst>
          </p:nvPr>
        </p:nvSpPr>
        <p:spPr bwMode="auto">
          <a:xfrm>
            <a:off x="4304594" y="4482863"/>
            <a:ext cx="403720" cy="402763"/>
          </a:xfrm>
          <a:custGeom>
            <a:avLst/>
            <a:gdLst>
              <a:gd name="T0" fmla="*/ 119 w 203"/>
              <a:gd name="T1" fmla="*/ 63 h 203"/>
              <a:gd name="T2" fmla="*/ 99 w 203"/>
              <a:gd name="T3" fmla="*/ 66 h 203"/>
              <a:gd name="T4" fmla="*/ 107 w 203"/>
              <a:gd name="T5" fmla="*/ 89 h 203"/>
              <a:gd name="T6" fmla="*/ 149 w 203"/>
              <a:gd name="T7" fmla="*/ 25 h 203"/>
              <a:gd name="T8" fmla="*/ 177 w 203"/>
              <a:gd name="T9" fmla="*/ 26 h 203"/>
              <a:gd name="T10" fmla="*/ 178 w 203"/>
              <a:gd name="T11" fmla="*/ 54 h 203"/>
              <a:gd name="T12" fmla="*/ 114 w 203"/>
              <a:gd name="T13" fmla="*/ 96 h 203"/>
              <a:gd name="T14" fmla="*/ 137 w 203"/>
              <a:gd name="T15" fmla="*/ 104 h 203"/>
              <a:gd name="T16" fmla="*/ 140 w 203"/>
              <a:gd name="T17" fmla="*/ 83 h 203"/>
              <a:gd name="T18" fmla="*/ 166 w 203"/>
              <a:gd name="T19" fmla="*/ 104 h 203"/>
              <a:gd name="T20" fmla="*/ 161 w 203"/>
              <a:gd name="T21" fmla="*/ 62 h 203"/>
              <a:gd name="T22" fmla="*/ 176 w 203"/>
              <a:gd name="T23" fmla="*/ 104 h 203"/>
              <a:gd name="T24" fmla="*/ 189 w 203"/>
              <a:gd name="T25" fmla="*/ 114 h 203"/>
              <a:gd name="T26" fmla="*/ 99 w 203"/>
              <a:gd name="T27" fmla="*/ 190 h 203"/>
              <a:gd name="T28" fmla="*/ 90 w 203"/>
              <a:gd name="T29" fmla="*/ 203 h 203"/>
              <a:gd name="T30" fmla="*/ 13 w 203"/>
              <a:gd name="T31" fmla="*/ 114 h 203"/>
              <a:gd name="T32" fmla="*/ 0 w 203"/>
              <a:gd name="T33" fmla="*/ 104 h 203"/>
              <a:gd name="T34" fmla="*/ 90 w 203"/>
              <a:gd name="T35" fmla="*/ 27 h 203"/>
              <a:gd name="T36" fmla="*/ 99 w 203"/>
              <a:gd name="T37" fmla="*/ 14 h 203"/>
              <a:gd name="T38" fmla="*/ 141 w 203"/>
              <a:gd name="T39" fmla="*/ 41 h 203"/>
              <a:gd name="T40" fmla="*/ 134 w 203"/>
              <a:gd name="T41" fmla="*/ 48 h 203"/>
              <a:gd name="T42" fmla="*/ 99 w 203"/>
              <a:gd name="T43" fmla="*/ 57 h 203"/>
              <a:gd name="T44" fmla="*/ 99 w 203"/>
              <a:gd name="T45" fmla="*/ 131 h 203"/>
              <a:gd name="T46" fmla="*/ 137 w 203"/>
              <a:gd name="T47" fmla="*/ 114 h 203"/>
              <a:gd name="T48" fmla="*/ 90 w 203"/>
              <a:gd name="T49" fmla="*/ 131 h 203"/>
              <a:gd name="T50" fmla="*/ 52 w 203"/>
              <a:gd name="T51" fmla="*/ 114 h 203"/>
              <a:gd name="T52" fmla="*/ 90 w 203"/>
              <a:gd name="T53" fmla="*/ 131 h 203"/>
              <a:gd name="T54" fmla="*/ 90 w 203"/>
              <a:gd name="T55" fmla="*/ 86 h 203"/>
              <a:gd name="T56" fmla="*/ 52 w 203"/>
              <a:gd name="T57" fmla="*/ 104 h 203"/>
              <a:gd name="T58" fmla="*/ 90 w 203"/>
              <a:gd name="T59" fmla="*/ 37 h 203"/>
              <a:gd name="T60" fmla="*/ 42 w 203"/>
              <a:gd name="T61" fmla="*/ 104 h 203"/>
              <a:gd name="T62" fmla="*/ 90 w 203"/>
              <a:gd name="T63" fmla="*/ 37 h 203"/>
              <a:gd name="T64" fmla="*/ 90 w 203"/>
              <a:gd name="T65" fmla="*/ 161 h 203"/>
              <a:gd name="T66" fmla="*/ 23 w 203"/>
              <a:gd name="T67" fmla="*/ 114 h 203"/>
              <a:gd name="T68" fmla="*/ 99 w 203"/>
              <a:gd name="T69" fmla="*/ 161 h 203"/>
              <a:gd name="T70" fmla="*/ 166 w 203"/>
              <a:gd name="T71" fmla="*/ 114 h 203"/>
              <a:gd name="T72" fmla="*/ 99 w 203"/>
              <a:gd name="T73" fmla="*/ 16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3" h="203">
                <a:moveTo>
                  <a:pt x="99" y="57"/>
                </a:moveTo>
                <a:cubicBezTo>
                  <a:pt x="107" y="57"/>
                  <a:pt x="113" y="59"/>
                  <a:pt x="119" y="63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08" y="68"/>
                  <a:pt x="104" y="67"/>
                  <a:pt x="99" y="66"/>
                </a:cubicBezTo>
                <a:cubicBezTo>
                  <a:pt x="99" y="86"/>
                  <a:pt x="99" y="86"/>
                  <a:pt x="99" y="86"/>
                </a:cubicBezTo>
                <a:cubicBezTo>
                  <a:pt x="102" y="87"/>
                  <a:pt x="104" y="88"/>
                  <a:pt x="107" y="89"/>
                </a:cubicBezTo>
                <a:cubicBezTo>
                  <a:pt x="151" y="45"/>
                  <a:pt x="151" y="45"/>
                  <a:pt x="151" y="45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74" y="0"/>
                  <a:pt x="174" y="0"/>
                  <a:pt x="174" y="0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203" y="29"/>
                  <a:pt x="203" y="29"/>
                  <a:pt x="203" y="29"/>
                </a:cubicBezTo>
                <a:cubicBezTo>
                  <a:pt x="178" y="54"/>
                  <a:pt x="178" y="54"/>
                  <a:pt x="178" y="54"/>
                </a:cubicBezTo>
                <a:cubicBezTo>
                  <a:pt x="158" y="52"/>
                  <a:pt x="158" y="52"/>
                  <a:pt x="158" y="52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15" y="98"/>
                  <a:pt x="116" y="101"/>
                  <a:pt x="117" y="104"/>
                </a:cubicBezTo>
                <a:cubicBezTo>
                  <a:pt x="137" y="104"/>
                  <a:pt x="137" y="104"/>
                  <a:pt x="137" y="104"/>
                </a:cubicBezTo>
                <a:cubicBezTo>
                  <a:pt x="136" y="99"/>
                  <a:pt x="135" y="95"/>
                  <a:pt x="133" y="91"/>
                </a:cubicBezTo>
                <a:cubicBezTo>
                  <a:pt x="140" y="83"/>
                  <a:pt x="140" y="83"/>
                  <a:pt x="140" y="83"/>
                </a:cubicBezTo>
                <a:cubicBezTo>
                  <a:pt x="144" y="90"/>
                  <a:pt x="146" y="96"/>
                  <a:pt x="147" y="104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65" y="91"/>
                  <a:pt x="161" y="79"/>
                  <a:pt x="155" y="69"/>
                </a:cubicBezTo>
                <a:cubicBezTo>
                  <a:pt x="161" y="62"/>
                  <a:pt x="161" y="62"/>
                  <a:pt x="161" y="62"/>
                </a:cubicBezTo>
                <a:cubicBezTo>
                  <a:pt x="162" y="62"/>
                  <a:pt x="162" y="62"/>
                  <a:pt x="162" y="62"/>
                </a:cubicBezTo>
                <a:cubicBezTo>
                  <a:pt x="170" y="74"/>
                  <a:pt x="175" y="88"/>
                  <a:pt x="176" y="104"/>
                </a:cubicBezTo>
                <a:cubicBezTo>
                  <a:pt x="189" y="104"/>
                  <a:pt x="189" y="104"/>
                  <a:pt x="189" y="104"/>
                </a:cubicBezTo>
                <a:cubicBezTo>
                  <a:pt x="189" y="114"/>
                  <a:pt x="189" y="114"/>
                  <a:pt x="189" y="114"/>
                </a:cubicBezTo>
                <a:cubicBezTo>
                  <a:pt x="176" y="114"/>
                  <a:pt x="176" y="114"/>
                  <a:pt x="176" y="114"/>
                </a:cubicBezTo>
                <a:cubicBezTo>
                  <a:pt x="174" y="155"/>
                  <a:pt x="141" y="188"/>
                  <a:pt x="99" y="190"/>
                </a:cubicBezTo>
                <a:cubicBezTo>
                  <a:pt x="99" y="203"/>
                  <a:pt x="99" y="203"/>
                  <a:pt x="99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49" y="188"/>
                  <a:pt x="15" y="155"/>
                  <a:pt x="13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04"/>
                  <a:pt x="0" y="104"/>
                  <a:pt x="0" y="104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5" y="63"/>
                  <a:pt x="49" y="30"/>
                  <a:pt x="90" y="27"/>
                </a:cubicBezTo>
                <a:cubicBezTo>
                  <a:pt x="90" y="14"/>
                  <a:pt x="90" y="14"/>
                  <a:pt x="90" y="14"/>
                </a:cubicBezTo>
                <a:cubicBezTo>
                  <a:pt x="99" y="14"/>
                  <a:pt x="99" y="14"/>
                  <a:pt x="99" y="14"/>
                </a:cubicBezTo>
                <a:cubicBezTo>
                  <a:pt x="99" y="27"/>
                  <a:pt x="99" y="27"/>
                  <a:pt x="99" y="27"/>
                </a:cubicBezTo>
                <a:cubicBezTo>
                  <a:pt x="115" y="28"/>
                  <a:pt x="129" y="33"/>
                  <a:pt x="141" y="41"/>
                </a:cubicBezTo>
                <a:cubicBezTo>
                  <a:pt x="141" y="41"/>
                  <a:pt x="141" y="41"/>
                  <a:pt x="141" y="41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24" y="42"/>
                  <a:pt x="112" y="38"/>
                  <a:pt x="99" y="37"/>
                </a:cubicBezTo>
                <a:cubicBezTo>
                  <a:pt x="99" y="57"/>
                  <a:pt x="99" y="57"/>
                  <a:pt x="99" y="57"/>
                </a:cubicBezTo>
                <a:close/>
                <a:moveTo>
                  <a:pt x="117" y="114"/>
                </a:moveTo>
                <a:cubicBezTo>
                  <a:pt x="115" y="122"/>
                  <a:pt x="108" y="129"/>
                  <a:pt x="99" y="131"/>
                </a:cubicBezTo>
                <a:cubicBezTo>
                  <a:pt x="99" y="151"/>
                  <a:pt x="99" y="151"/>
                  <a:pt x="99" y="151"/>
                </a:cubicBezTo>
                <a:cubicBezTo>
                  <a:pt x="119" y="149"/>
                  <a:pt x="134" y="133"/>
                  <a:pt x="137" y="114"/>
                </a:cubicBezTo>
                <a:cubicBezTo>
                  <a:pt x="117" y="114"/>
                  <a:pt x="117" y="114"/>
                  <a:pt x="117" y="114"/>
                </a:cubicBezTo>
                <a:close/>
                <a:moveTo>
                  <a:pt x="90" y="131"/>
                </a:moveTo>
                <a:cubicBezTo>
                  <a:pt x="81" y="129"/>
                  <a:pt x="74" y="122"/>
                  <a:pt x="72" y="114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55" y="133"/>
                  <a:pt x="70" y="149"/>
                  <a:pt x="90" y="151"/>
                </a:cubicBezTo>
                <a:cubicBezTo>
                  <a:pt x="90" y="131"/>
                  <a:pt x="90" y="131"/>
                  <a:pt x="90" y="131"/>
                </a:cubicBezTo>
                <a:close/>
                <a:moveTo>
                  <a:pt x="72" y="104"/>
                </a:moveTo>
                <a:cubicBezTo>
                  <a:pt x="74" y="95"/>
                  <a:pt x="81" y="88"/>
                  <a:pt x="90" y="86"/>
                </a:cubicBezTo>
                <a:cubicBezTo>
                  <a:pt x="90" y="66"/>
                  <a:pt x="90" y="66"/>
                  <a:pt x="90" y="66"/>
                </a:cubicBezTo>
                <a:cubicBezTo>
                  <a:pt x="70" y="69"/>
                  <a:pt x="55" y="84"/>
                  <a:pt x="52" y="104"/>
                </a:cubicBezTo>
                <a:cubicBezTo>
                  <a:pt x="72" y="104"/>
                  <a:pt x="72" y="104"/>
                  <a:pt x="72" y="104"/>
                </a:cubicBezTo>
                <a:close/>
                <a:moveTo>
                  <a:pt x="90" y="37"/>
                </a:moveTo>
                <a:cubicBezTo>
                  <a:pt x="54" y="39"/>
                  <a:pt x="25" y="68"/>
                  <a:pt x="23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5" y="79"/>
                  <a:pt x="65" y="59"/>
                  <a:pt x="90" y="57"/>
                </a:cubicBezTo>
                <a:cubicBezTo>
                  <a:pt x="90" y="37"/>
                  <a:pt x="90" y="37"/>
                  <a:pt x="90" y="37"/>
                </a:cubicBezTo>
                <a:close/>
                <a:moveTo>
                  <a:pt x="90" y="180"/>
                </a:moveTo>
                <a:cubicBezTo>
                  <a:pt x="90" y="161"/>
                  <a:pt x="90" y="161"/>
                  <a:pt x="90" y="161"/>
                </a:cubicBezTo>
                <a:cubicBezTo>
                  <a:pt x="65" y="158"/>
                  <a:pt x="45" y="138"/>
                  <a:pt x="42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25" y="149"/>
                  <a:pt x="54" y="178"/>
                  <a:pt x="90" y="180"/>
                </a:cubicBezTo>
                <a:close/>
                <a:moveTo>
                  <a:pt x="99" y="161"/>
                </a:moveTo>
                <a:cubicBezTo>
                  <a:pt x="99" y="180"/>
                  <a:pt x="99" y="180"/>
                  <a:pt x="99" y="180"/>
                </a:cubicBezTo>
                <a:cubicBezTo>
                  <a:pt x="135" y="178"/>
                  <a:pt x="164" y="149"/>
                  <a:pt x="166" y="114"/>
                </a:cubicBezTo>
                <a:cubicBezTo>
                  <a:pt x="147" y="114"/>
                  <a:pt x="147" y="114"/>
                  <a:pt x="147" y="114"/>
                </a:cubicBezTo>
                <a:cubicBezTo>
                  <a:pt x="144" y="138"/>
                  <a:pt x="124" y="158"/>
                  <a:pt x="99" y="161"/>
                </a:cubicBezTo>
                <a:close/>
              </a:path>
            </a:pathLst>
          </a:custGeom>
          <a:solidFill>
            <a:srgbClr val="40A69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24" name="任意多边形 23"/>
          <p:cNvSpPr/>
          <p:nvPr>
            <p:custDataLst>
              <p:tags r:id="rId14"/>
            </p:custDataLst>
          </p:nvPr>
        </p:nvSpPr>
        <p:spPr bwMode="auto">
          <a:xfrm rot="4500000">
            <a:off x="5767038" y="3165673"/>
            <a:ext cx="2424231" cy="2419449"/>
          </a:xfrm>
          <a:custGeom>
            <a:avLst/>
            <a:gdLst>
              <a:gd name="T0" fmla="*/ 104 w 1219"/>
              <a:gd name="T1" fmla="*/ 1114 h 1219"/>
              <a:gd name="T2" fmla="*/ 69 w 1219"/>
              <a:gd name="T3" fmla="*/ 1073 h 1219"/>
              <a:gd name="T4" fmla="*/ 41 w 1219"/>
              <a:gd name="T5" fmla="*/ 1028 h 1219"/>
              <a:gd name="T6" fmla="*/ 20 w 1219"/>
              <a:gd name="T7" fmla="*/ 980 h 1219"/>
              <a:gd name="T8" fmla="*/ 7 w 1219"/>
              <a:gd name="T9" fmla="*/ 930 h 1219"/>
              <a:gd name="T10" fmla="*/ 0 w 1219"/>
              <a:gd name="T11" fmla="*/ 879 h 1219"/>
              <a:gd name="T12" fmla="*/ 2 w 1219"/>
              <a:gd name="T13" fmla="*/ 827 h 1219"/>
              <a:gd name="T14" fmla="*/ 10 w 1219"/>
              <a:gd name="T15" fmla="*/ 776 h 1219"/>
              <a:gd name="T16" fmla="*/ 26 w 1219"/>
              <a:gd name="T17" fmla="*/ 727 h 1219"/>
              <a:gd name="T18" fmla="*/ 49 w 1219"/>
              <a:gd name="T19" fmla="*/ 680 h 1219"/>
              <a:gd name="T20" fmla="*/ 69 w 1219"/>
              <a:gd name="T21" fmla="*/ 650 h 1219"/>
              <a:gd name="T22" fmla="*/ 104 w 1219"/>
              <a:gd name="T23" fmla="*/ 610 h 1219"/>
              <a:gd name="T24" fmla="*/ 622 w 1219"/>
              <a:gd name="T25" fmla="*/ 92 h 1219"/>
              <a:gd name="T26" fmla="*/ 665 w 1219"/>
              <a:gd name="T27" fmla="*/ 59 h 1219"/>
              <a:gd name="T28" fmla="*/ 711 w 1219"/>
              <a:gd name="T29" fmla="*/ 33 h 1219"/>
              <a:gd name="T30" fmla="*/ 760 w 1219"/>
              <a:gd name="T31" fmla="*/ 14 h 1219"/>
              <a:gd name="T32" fmla="*/ 810 w 1219"/>
              <a:gd name="T33" fmla="*/ 3 h 1219"/>
              <a:gd name="T34" fmla="*/ 862 w 1219"/>
              <a:gd name="T35" fmla="*/ 0 h 1219"/>
              <a:gd name="T36" fmla="*/ 913 w 1219"/>
              <a:gd name="T37" fmla="*/ 3 h 1219"/>
              <a:gd name="T38" fmla="*/ 963 w 1219"/>
              <a:gd name="T39" fmla="*/ 14 h 1219"/>
              <a:gd name="T40" fmla="*/ 1012 w 1219"/>
              <a:gd name="T41" fmla="*/ 33 h 1219"/>
              <a:gd name="T42" fmla="*/ 1059 w 1219"/>
              <a:gd name="T43" fmla="*/ 59 h 1219"/>
              <a:gd name="T44" fmla="*/ 1101 w 1219"/>
              <a:gd name="T45" fmla="*/ 92 h 1219"/>
              <a:gd name="T46" fmla="*/ 1139 w 1219"/>
              <a:gd name="T47" fmla="*/ 131 h 1219"/>
              <a:gd name="T48" fmla="*/ 1170 w 1219"/>
              <a:gd name="T49" fmla="*/ 175 h 1219"/>
              <a:gd name="T50" fmla="*/ 1193 w 1219"/>
              <a:gd name="T51" fmla="*/ 223 h 1219"/>
              <a:gd name="T52" fmla="*/ 1209 w 1219"/>
              <a:gd name="T53" fmla="*/ 272 h 1219"/>
              <a:gd name="T54" fmla="*/ 1217 w 1219"/>
              <a:gd name="T55" fmla="*/ 323 h 1219"/>
              <a:gd name="T56" fmla="*/ 1218 w 1219"/>
              <a:gd name="T57" fmla="*/ 374 h 1219"/>
              <a:gd name="T58" fmla="*/ 1212 w 1219"/>
              <a:gd name="T59" fmla="*/ 425 h 1219"/>
              <a:gd name="T60" fmla="*/ 1199 w 1219"/>
              <a:gd name="T61" fmla="*/ 475 h 1219"/>
              <a:gd name="T62" fmla="*/ 1178 w 1219"/>
              <a:gd name="T63" fmla="*/ 523 h 1219"/>
              <a:gd name="T64" fmla="*/ 1150 w 1219"/>
              <a:gd name="T65" fmla="*/ 568 h 1219"/>
              <a:gd name="T66" fmla="*/ 1115 w 1219"/>
              <a:gd name="T67" fmla="*/ 609 h 1219"/>
              <a:gd name="T68" fmla="*/ 597 w 1219"/>
              <a:gd name="T69" fmla="*/ 1127 h 1219"/>
              <a:gd name="T70" fmla="*/ 554 w 1219"/>
              <a:gd name="T71" fmla="*/ 1160 h 1219"/>
              <a:gd name="T72" fmla="*/ 508 w 1219"/>
              <a:gd name="T73" fmla="*/ 1186 h 1219"/>
              <a:gd name="T74" fmla="*/ 459 w 1219"/>
              <a:gd name="T75" fmla="*/ 1204 h 1219"/>
              <a:gd name="T76" fmla="*/ 408 w 1219"/>
              <a:gd name="T77" fmla="*/ 1215 h 1219"/>
              <a:gd name="T78" fmla="*/ 357 w 1219"/>
              <a:gd name="T79" fmla="*/ 1219 h 1219"/>
              <a:gd name="T80" fmla="*/ 306 w 1219"/>
              <a:gd name="T81" fmla="*/ 1215 h 1219"/>
              <a:gd name="T82" fmla="*/ 255 w 1219"/>
              <a:gd name="T83" fmla="*/ 1204 h 1219"/>
              <a:gd name="T84" fmla="*/ 207 w 1219"/>
              <a:gd name="T85" fmla="*/ 1186 h 1219"/>
              <a:gd name="T86" fmla="*/ 160 w 1219"/>
              <a:gd name="T87" fmla="*/ 1160 h 1219"/>
              <a:gd name="T88" fmla="*/ 118 w 1219"/>
              <a:gd name="T89" fmla="*/ 1127 h 1219"/>
              <a:gd name="T90" fmla="*/ 104 w 1219"/>
              <a:gd name="T91" fmla="*/ 1114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9" h="1219">
                <a:moveTo>
                  <a:pt x="104" y="1114"/>
                </a:moveTo>
                <a:cubicBezTo>
                  <a:pt x="92" y="1101"/>
                  <a:pt x="80" y="1088"/>
                  <a:pt x="69" y="1073"/>
                </a:cubicBezTo>
                <a:cubicBezTo>
                  <a:pt x="59" y="1058"/>
                  <a:pt x="50" y="1044"/>
                  <a:pt x="41" y="1028"/>
                </a:cubicBezTo>
                <a:cubicBezTo>
                  <a:pt x="33" y="1012"/>
                  <a:pt x="26" y="996"/>
                  <a:pt x="20" y="980"/>
                </a:cubicBezTo>
                <a:cubicBezTo>
                  <a:pt x="15" y="963"/>
                  <a:pt x="10" y="947"/>
                  <a:pt x="7" y="930"/>
                </a:cubicBezTo>
                <a:cubicBezTo>
                  <a:pt x="4" y="913"/>
                  <a:pt x="2" y="896"/>
                  <a:pt x="0" y="879"/>
                </a:cubicBezTo>
                <a:cubicBezTo>
                  <a:pt x="0" y="861"/>
                  <a:pt x="0" y="845"/>
                  <a:pt x="2" y="827"/>
                </a:cubicBezTo>
                <a:cubicBezTo>
                  <a:pt x="4" y="810"/>
                  <a:pt x="7" y="794"/>
                  <a:pt x="10" y="776"/>
                </a:cubicBezTo>
                <a:cubicBezTo>
                  <a:pt x="15" y="760"/>
                  <a:pt x="20" y="743"/>
                  <a:pt x="26" y="727"/>
                </a:cubicBezTo>
                <a:cubicBezTo>
                  <a:pt x="33" y="711"/>
                  <a:pt x="41" y="695"/>
                  <a:pt x="49" y="680"/>
                </a:cubicBezTo>
                <a:cubicBezTo>
                  <a:pt x="69" y="650"/>
                  <a:pt x="69" y="650"/>
                  <a:pt x="69" y="650"/>
                </a:cubicBezTo>
                <a:cubicBezTo>
                  <a:pt x="80" y="636"/>
                  <a:pt x="91" y="623"/>
                  <a:pt x="104" y="610"/>
                </a:cubicBezTo>
                <a:cubicBezTo>
                  <a:pt x="622" y="92"/>
                  <a:pt x="622" y="92"/>
                  <a:pt x="622" y="92"/>
                </a:cubicBezTo>
                <a:cubicBezTo>
                  <a:pt x="636" y="80"/>
                  <a:pt x="650" y="69"/>
                  <a:pt x="665" y="59"/>
                </a:cubicBezTo>
                <a:cubicBezTo>
                  <a:pt x="680" y="49"/>
                  <a:pt x="695" y="41"/>
                  <a:pt x="711" y="33"/>
                </a:cubicBezTo>
                <a:cubicBezTo>
                  <a:pt x="727" y="26"/>
                  <a:pt x="743" y="20"/>
                  <a:pt x="760" y="14"/>
                </a:cubicBezTo>
                <a:cubicBezTo>
                  <a:pt x="777" y="10"/>
                  <a:pt x="793" y="6"/>
                  <a:pt x="810" y="3"/>
                </a:cubicBezTo>
                <a:cubicBezTo>
                  <a:pt x="828" y="1"/>
                  <a:pt x="844" y="0"/>
                  <a:pt x="862" y="0"/>
                </a:cubicBezTo>
                <a:cubicBezTo>
                  <a:pt x="879" y="0"/>
                  <a:pt x="896" y="1"/>
                  <a:pt x="913" y="3"/>
                </a:cubicBezTo>
                <a:cubicBezTo>
                  <a:pt x="930" y="6"/>
                  <a:pt x="947" y="10"/>
                  <a:pt x="963" y="14"/>
                </a:cubicBezTo>
                <a:cubicBezTo>
                  <a:pt x="980" y="20"/>
                  <a:pt x="996" y="26"/>
                  <a:pt x="1012" y="33"/>
                </a:cubicBezTo>
                <a:cubicBezTo>
                  <a:pt x="1028" y="41"/>
                  <a:pt x="1043" y="49"/>
                  <a:pt x="1059" y="59"/>
                </a:cubicBezTo>
                <a:cubicBezTo>
                  <a:pt x="1074" y="69"/>
                  <a:pt x="1087" y="80"/>
                  <a:pt x="1101" y="92"/>
                </a:cubicBezTo>
                <a:cubicBezTo>
                  <a:pt x="1115" y="104"/>
                  <a:pt x="1127" y="117"/>
                  <a:pt x="1139" y="131"/>
                </a:cubicBezTo>
                <a:cubicBezTo>
                  <a:pt x="1150" y="146"/>
                  <a:pt x="1160" y="160"/>
                  <a:pt x="1170" y="175"/>
                </a:cubicBezTo>
                <a:cubicBezTo>
                  <a:pt x="1178" y="191"/>
                  <a:pt x="1186" y="206"/>
                  <a:pt x="1193" y="223"/>
                </a:cubicBezTo>
                <a:cubicBezTo>
                  <a:pt x="1199" y="239"/>
                  <a:pt x="1204" y="255"/>
                  <a:pt x="1209" y="272"/>
                </a:cubicBezTo>
                <a:cubicBezTo>
                  <a:pt x="1212" y="289"/>
                  <a:pt x="1215" y="305"/>
                  <a:pt x="1217" y="323"/>
                </a:cubicBezTo>
                <a:cubicBezTo>
                  <a:pt x="1218" y="340"/>
                  <a:pt x="1219" y="357"/>
                  <a:pt x="1218" y="374"/>
                </a:cubicBezTo>
                <a:cubicBezTo>
                  <a:pt x="1217" y="391"/>
                  <a:pt x="1215" y="408"/>
                  <a:pt x="1212" y="425"/>
                </a:cubicBezTo>
                <a:cubicBezTo>
                  <a:pt x="1209" y="442"/>
                  <a:pt x="1204" y="459"/>
                  <a:pt x="1199" y="475"/>
                </a:cubicBezTo>
                <a:cubicBezTo>
                  <a:pt x="1193" y="492"/>
                  <a:pt x="1186" y="507"/>
                  <a:pt x="1178" y="523"/>
                </a:cubicBezTo>
                <a:cubicBezTo>
                  <a:pt x="1169" y="539"/>
                  <a:pt x="1160" y="554"/>
                  <a:pt x="1150" y="568"/>
                </a:cubicBezTo>
                <a:cubicBezTo>
                  <a:pt x="1139" y="583"/>
                  <a:pt x="1128" y="596"/>
                  <a:pt x="1115" y="609"/>
                </a:cubicBezTo>
                <a:cubicBezTo>
                  <a:pt x="597" y="1127"/>
                  <a:pt x="597" y="1127"/>
                  <a:pt x="597" y="1127"/>
                </a:cubicBezTo>
                <a:cubicBezTo>
                  <a:pt x="583" y="1139"/>
                  <a:pt x="569" y="1149"/>
                  <a:pt x="554" y="1160"/>
                </a:cubicBezTo>
                <a:cubicBezTo>
                  <a:pt x="539" y="1169"/>
                  <a:pt x="524" y="1178"/>
                  <a:pt x="508" y="1186"/>
                </a:cubicBezTo>
                <a:cubicBezTo>
                  <a:pt x="492" y="1193"/>
                  <a:pt x="476" y="1199"/>
                  <a:pt x="459" y="1204"/>
                </a:cubicBezTo>
                <a:cubicBezTo>
                  <a:pt x="442" y="1209"/>
                  <a:pt x="426" y="1212"/>
                  <a:pt x="408" y="1215"/>
                </a:cubicBezTo>
                <a:cubicBezTo>
                  <a:pt x="391" y="1217"/>
                  <a:pt x="375" y="1218"/>
                  <a:pt x="357" y="1219"/>
                </a:cubicBezTo>
                <a:cubicBezTo>
                  <a:pt x="340" y="1218"/>
                  <a:pt x="323" y="1217"/>
                  <a:pt x="306" y="1215"/>
                </a:cubicBezTo>
                <a:cubicBezTo>
                  <a:pt x="289" y="1212"/>
                  <a:pt x="272" y="1209"/>
                  <a:pt x="255" y="1204"/>
                </a:cubicBezTo>
                <a:cubicBezTo>
                  <a:pt x="239" y="1199"/>
                  <a:pt x="223" y="1193"/>
                  <a:pt x="207" y="1186"/>
                </a:cubicBezTo>
                <a:cubicBezTo>
                  <a:pt x="191" y="1178"/>
                  <a:pt x="176" y="1169"/>
                  <a:pt x="160" y="1160"/>
                </a:cubicBezTo>
                <a:cubicBezTo>
                  <a:pt x="145" y="1149"/>
                  <a:pt x="132" y="1139"/>
                  <a:pt x="118" y="1127"/>
                </a:cubicBezTo>
                <a:cubicBezTo>
                  <a:pt x="104" y="1114"/>
                  <a:pt x="104" y="1114"/>
                  <a:pt x="104" y="1114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 bwMode="auto">
          <a:xfrm rot="4500000">
            <a:off x="5851259" y="3249152"/>
            <a:ext cx="2253941" cy="2252985"/>
          </a:xfrm>
          <a:custGeom>
            <a:avLst/>
            <a:gdLst>
              <a:gd name="T0" fmla="*/ 92 w 1134"/>
              <a:gd name="T1" fmla="*/ 1042 h 1135"/>
              <a:gd name="T2" fmla="*/ 61 w 1134"/>
              <a:gd name="T3" fmla="*/ 1006 h 1135"/>
              <a:gd name="T4" fmla="*/ 36 w 1134"/>
              <a:gd name="T5" fmla="*/ 966 h 1135"/>
              <a:gd name="T6" fmla="*/ 9 w 1134"/>
              <a:gd name="T7" fmla="*/ 895 h 1135"/>
              <a:gd name="T8" fmla="*/ 2 w 1134"/>
              <a:gd name="T9" fmla="*/ 850 h 1135"/>
              <a:gd name="T10" fmla="*/ 4 w 1134"/>
              <a:gd name="T11" fmla="*/ 774 h 1135"/>
              <a:gd name="T12" fmla="*/ 13 w 1134"/>
              <a:gd name="T13" fmla="*/ 730 h 1135"/>
              <a:gd name="T14" fmla="*/ 44 w 1134"/>
              <a:gd name="T15" fmla="*/ 659 h 1135"/>
              <a:gd name="T16" fmla="*/ 61 w 1134"/>
              <a:gd name="T17" fmla="*/ 633 h 1135"/>
              <a:gd name="T18" fmla="*/ 92 w 1134"/>
              <a:gd name="T19" fmla="*/ 597 h 1135"/>
              <a:gd name="T20" fmla="*/ 609 w 1134"/>
              <a:gd name="T21" fmla="*/ 81 h 1135"/>
              <a:gd name="T22" fmla="*/ 646 w 1134"/>
              <a:gd name="T23" fmla="*/ 52 h 1135"/>
              <a:gd name="T24" fmla="*/ 687 w 1134"/>
              <a:gd name="T25" fmla="*/ 29 h 1135"/>
              <a:gd name="T26" fmla="*/ 760 w 1134"/>
              <a:gd name="T27" fmla="*/ 6 h 1135"/>
              <a:gd name="T28" fmla="*/ 805 w 1134"/>
              <a:gd name="T29" fmla="*/ 1 h 1135"/>
              <a:gd name="T30" fmla="*/ 880 w 1134"/>
              <a:gd name="T31" fmla="*/ 6 h 1135"/>
              <a:gd name="T32" fmla="*/ 924 w 1134"/>
              <a:gd name="T33" fmla="*/ 18 h 1135"/>
              <a:gd name="T34" fmla="*/ 993 w 1134"/>
              <a:gd name="T35" fmla="*/ 52 h 1135"/>
              <a:gd name="T36" fmla="*/ 1031 w 1134"/>
              <a:gd name="T37" fmla="*/ 81 h 1135"/>
              <a:gd name="T38" fmla="*/ 1064 w 1134"/>
              <a:gd name="T39" fmla="*/ 116 h 1135"/>
              <a:gd name="T40" fmla="*/ 1091 w 1134"/>
              <a:gd name="T41" fmla="*/ 155 h 1135"/>
              <a:gd name="T42" fmla="*/ 1112 w 1134"/>
              <a:gd name="T43" fmla="*/ 196 h 1135"/>
              <a:gd name="T44" fmla="*/ 1131 w 1134"/>
              <a:gd name="T45" fmla="*/ 270 h 1135"/>
              <a:gd name="T46" fmla="*/ 1134 w 1134"/>
              <a:gd name="T47" fmla="*/ 315 h 1135"/>
              <a:gd name="T48" fmla="*/ 1126 w 1134"/>
              <a:gd name="T49" fmla="*/ 390 h 1135"/>
              <a:gd name="T50" fmla="*/ 1112 w 1134"/>
              <a:gd name="T51" fmla="*/ 434 h 1135"/>
              <a:gd name="T52" fmla="*/ 1074 w 1134"/>
              <a:gd name="T53" fmla="*/ 501 h 1135"/>
              <a:gd name="T54" fmla="*/ 1043 w 1134"/>
              <a:gd name="T55" fmla="*/ 537 h 1135"/>
              <a:gd name="T56" fmla="*/ 526 w 1134"/>
              <a:gd name="T57" fmla="*/ 1053 h 1135"/>
              <a:gd name="T58" fmla="*/ 489 w 1134"/>
              <a:gd name="T59" fmla="*/ 1083 h 1135"/>
              <a:gd name="T60" fmla="*/ 448 w 1134"/>
              <a:gd name="T61" fmla="*/ 1105 h 1135"/>
              <a:gd name="T62" fmla="*/ 375 w 1134"/>
              <a:gd name="T63" fmla="*/ 1129 h 1135"/>
              <a:gd name="T64" fmla="*/ 330 w 1134"/>
              <a:gd name="T65" fmla="*/ 1134 h 1135"/>
              <a:gd name="T66" fmla="*/ 255 w 1134"/>
              <a:gd name="T67" fmla="*/ 1129 h 1135"/>
              <a:gd name="T68" fmla="*/ 211 w 1134"/>
              <a:gd name="T69" fmla="*/ 1117 h 1135"/>
              <a:gd name="T70" fmla="*/ 142 w 1134"/>
              <a:gd name="T71" fmla="*/ 1083 h 1135"/>
              <a:gd name="T72" fmla="*/ 104 w 1134"/>
              <a:gd name="T73" fmla="*/ 1053 h 1135"/>
              <a:gd name="T74" fmla="*/ 92 w 1134"/>
              <a:gd name="T75" fmla="*/ 1042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4" h="1135">
                <a:moveTo>
                  <a:pt x="92" y="1042"/>
                </a:moveTo>
                <a:cubicBezTo>
                  <a:pt x="81" y="1031"/>
                  <a:pt x="71" y="1019"/>
                  <a:pt x="61" y="1006"/>
                </a:cubicBezTo>
                <a:cubicBezTo>
                  <a:pt x="52" y="993"/>
                  <a:pt x="44" y="980"/>
                  <a:pt x="36" y="966"/>
                </a:cubicBezTo>
                <a:cubicBezTo>
                  <a:pt x="25" y="942"/>
                  <a:pt x="16" y="920"/>
                  <a:pt x="9" y="895"/>
                </a:cubicBezTo>
                <a:cubicBezTo>
                  <a:pt x="6" y="880"/>
                  <a:pt x="4" y="865"/>
                  <a:pt x="2" y="850"/>
                </a:cubicBezTo>
                <a:cubicBezTo>
                  <a:pt x="0" y="824"/>
                  <a:pt x="1" y="800"/>
                  <a:pt x="4" y="774"/>
                </a:cubicBezTo>
                <a:cubicBezTo>
                  <a:pt x="6" y="759"/>
                  <a:pt x="9" y="745"/>
                  <a:pt x="13" y="730"/>
                </a:cubicBezTo>
                <a:cubicBezTo>
                  <a:pt x="21" y="705"/>
                  <a:pt x="31" y="682"/>
                  <a:pt x="44" y="659"/>
                </a:cubicBezTo>
                <a:cubicBezTo>
                  <a:pt x="61" y="633"/>
                  <a:pt x="61" y="633"/>
                  <a:pt x="61" y="633"/>
                </a:cubicBezTo>
                <a:cubicBezTo>
                  <a:pt x="71" y="620"/>
                  <a:pt x="81" y="609"/>
                  <a:pt x="92" y="597"/>
                </a:cubicBezTo>
                <a:cubicBezTo>
                  <a:pt x="609" y="81"/>
                  <a:pt x="609" y="81"/>
                  <a:pt x="609" y="81"/>
                </a:cubicBezTo>
                <a:cubicBezTo>
                  <a:pt x="621" y="71"/>
                  <a:pt x="633" y="61"/>
                  <a:pt x="646" y="52"/>
                </a:cubicBezTo>
                <a:cubicBezTo>
                  <a:pt x="660" y="44"/>
                  <a:pt x="673" y="36"/>
                  <a:pt x="687" y="29"/>
                </a:cubicBezTo>
                <a:cubicBezTo>
                  <a:pt x="711" y="19"/>
                  <a:pt x="734" y="12"/>
                  <a:pt x="760" y="6"/>
                </a:cubicBezTo>
                <a:cubicBezTo>
                  <a:pt x="775" y="3"/>
                  <a:pt x="789" y="2"/>
                  <a:pt x="805" y="1"/>
                </a:cubicBezTo>
                <a:cubicBezTo>
                  <a:pt x="831" y="0"/>
                  <a:pt x="854" y="2"/>
                  <a:pt x="880" y="6"/>
                </a:cubicBezTo>
                <a:cubicBezTo>
                  <a:pt x="895" y="9"/>
                  <a:pt x="909" y="13"/>
                  <a:pt x="924" y="18"/>
                </a:cubicBezTo>
                <a:cubicBezTo>
                  <a:pt x="949" y="27"/>
                  <a:pt x="971" y="38"/>
                  <a:pt x="993" y="52"/>
                </a:cubicBezTo>
                <a:cubicBezTo>
                  <a:pt x="1006" y="61"/>
                  <a:pt x="1019" y="71"/>
                  <a:pt x="1031" y="81"/>
                </a:cubicBezTo>
                <a:cubicBezTo>
                  <a:pt x="1043" y="92"/>
                  <a:pt x="1053" y="104"/>
                  <a:pt x="1064" y="116"/>
                </a:cubicBezTo>
                <a:cubicBezTo>
                  <a:pt x="1074" y="129"/>
                  <a:pt x="1083" y="141"/>
                  <a:pt x="1091" y="155"/>
                </a:cubicBezTo>
                <a:cubicBezTo>
                  <a:pt x="1099" y="169"/>
                  <a:pt x="1105" y="182"/>
                  <a:pt x="1112" y="196"/>
                </a:cubicBezTo>
                <a:cubicBezTo>
                  <a:pt x="1121" y="221"/>
                  <a:pt x="1127" y="244"/>
                  <a:pt x="1131" y="270"/>
                </a:cubicBezTo>
                <a:cubicBezTo>
                  <a:pt x="1133" y="285"/>
                  <a:pt x="1134" y="300"/>
                  <a:pt x="1134" y="315"/>
                </a:cubicBezTo>
                <a:cubicBezTo>
                  <a:pt x="1134" y="341"/>
                  <a:pt x="1131" y="365"/>
                  <a:pt x="1126" y="390"/>
                </a:cubicBezTo>
                <a:cubicBezTo>
                  <a:pt x="1121" y="405"/>
                  <a:pt x="1117" y="419"/>
                  <a:pt x="1112" y="434"/>
                </a:cubicBezTo>
                <a:cubicBezTo>
                  <a:pt x="1101" y="458"/>
                  <a:pt x="1089" y="479"/>
                  <a:pt x="1074" y="501"/>
                </a:cubicBezTo>
                <a:cubicBezTo>
                  <a:pt x="1064" y="514"/>
                  <a:pt x="1054" y="526"/>
                  <a:pt x="1043" y="537"/>
                </a:cubicBezTo>
                <a:cubicBezTo>
                  <a:pt x="526" y="1053"/>
                  <a:pt x="526" y="1053"/>
                  <a:pt x="526" y="1053"/>
                </a:cubicBezTo>
                <a:cubicBezTo>
                  <a:pt x="514" y="1064"/>
                  <a:pt x="502" y="1073"/>
                  <a:pt x="489" y="1083"/>
                </a:cubicBezTo>
                <a:cubicBezTo>
                  <a:pt x="475" y="1091"/>
                  <a:pt x="462" y="1098"/>
                  <a:pt x="448" y="1105"/>
                </a:cubicBezTo>
                <a:cubicBezTo>
                  <a:pt x="424" y="1116"/>
                  <a:pt x="401" y="1123"/>
                  <a:pt x="375" y="1129"/>
                </a:cubicBezTo>
                <a:cubicBezTo>
                  <a:pt x="360" y="1131"/>
                  <a:pt x="346" y="1133"/>
                  <a:pt x="330" y="1134"/>
                </a:cubicBezTo>
                <a:cubicBezTo>
                  <a:pt x="304" y="1135"/>
                  <a:pt x="281" y="1133"/>
                  <a:pt x="255" y="1129"/>
                </a:cubicBezTo>
                <a:cubicBezTo>
                  <a:pt x="240" y="1125"/>
                  <a:pt x="226" y="1121"/>
                  <a:pt x="211" y="1117"/>
                </a:cubicBezTo>
                <a:cubicBezTo>
                  <a:pt x="186" y="1107"/>
                  <a:pt x="164" y="1097"/>
                  <a:pt x="142" y="1083"/>
                </a:cubicBezTo>
                <a:cubicBezTo>
                  <a:pt x="128" y="1073"/>
                  <a:pt x="116" y="1064"/>
                  <a:pt x="104" y="1053"/>
                </a:cubicBezTo>
                <a:cubicBezTo>
                  <a:pt x="92" y="1042"/>
                  <a:pt x="92" y="1042"/>
                  <a:pt x="92" y="10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36" name="任意多边形 35"/>
          <p:cNvSpPr/>
          <p:nvPr>
            <p:custDataLst>
              <p:tags r:id="rId16"/>
            </p:custDataLst>
          </p:nvPr>
        </p:nvSpPr>
        <p:spPr bwMode="auto">
          <a:xfrm rot="4500000">
            <a:off x="5882548" y="3281465"/>
            <a:ext cx="2192713" cy="2186018"/>
          </a:xfrm>
          <a:custGeom>
            <a:avLst/>
            <a:gdLst>
              <a:gd name="T0" fmla="*/ 106 w 1103"/>
              <a:gd name="T1" fmla="*/ 996 h 1102"/>
              <a:gd name="T2" fmla="*/ 106 w 1103"/>
              <a:gd name="T3" fmla="*/ 996 h 1102"/>
              <a:gd name="T4" fmla="*/ 106 w 1103"/>
              <a:gd name="T5" fmla="*/ 611 h 1102"/>
              <a:gd name="T6" fmla="*/ 611 w 1103"/>
              <a:gd name="T7" fmla="*/ 106 h 1102"/>
              <a:gd name="T8" fmla="*/ 997 w 1103"/>
              <a:gd name="T9" fmla="*/ 106 h 1102"/>
              <a:gd name="T10" fmla="*/ 997 w 1103"/>
              <a:gd name="T11" fmla="*/ 106 h 1102"/>
              <a:gd name="T12" fmla="*/ 997 w 1103"/>
              <a:gd name="T13" fmla="*/ 492 h 1102"/>
              <a:gd name="T14" fmla="*/ 492 w 1103"/>
              <a:gd name="T15" fmla="*/ 996 h 1102"/>
              <a:gd name="T16" fmla="*/ 106 w 1103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3" h="1102">
                <a:moveTo>
                  <a:pt x="106" y="996"/>
                </a:moveTo>
                <a:cubicBezTo>
                  <a:pt x="106" y="996"/>
                  <a:pt x="106" y="996"/>
                  <a:pt x="106" y="996"/>
                </a:cubicBezTo>
                <a:cubicBezTo>
                  <a:pt x="0" y="890"/>
                  <a:pt x="0" y="717"/>
                  <a:pt x="106" y="611"/>
                </a:cubicBezTo>
                <a:cubicBezTo>
                  <a:pt x="611" y="106"/>
                  <a:pt x="611" y="106"/>
                  <a:pt x="611" y="106"/>
                </a:cubicBezTo>
                <a:cubicBezTo>
                  <a:pt x="717" y="0"/>
                  <a:pt x="890" y="0"/>
                  <a:pt x="997" y="106"/>
                </a:cubicBezTo>
                <a:cubicBezTo>
                  <a:pt x="997" y="106"/>
                  <a:pt x="997" y="106"/>
                  <a:pt x="997" y="106"/>
                </a:cubicBezTo>
                <a:cubicBezTo>
                  <a:pt x="1103" y="212"/>
                  <a:pt x="1103" y="386"/>
                  <a:pt x="997" y="492"/>
                </a:cubicBezTo>
                <a:cubicBezTo>
                  <a:pt x="492" y="996"/>
                  <a:pt x="492" y="996"/>
                  <a:pt x="492" y="996"/>
                </a:cubicBezTo>
                <a:cubicBezTo>
                  <a:pt x="386" y="1102"/>
                  <a:pt x="212" y="1102"/>
                  <a:pt x="106" y="996"/>
                </a:cubicBezTo>
                <a:close/>
              </a:path>
            </a:pathLst>
          </a:custGeom>
          <a:solidFill>
            <a:srgbClr val="178AA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48" name="任意多边形 47"/>
          <p:cNvSpPr/>
          <p:nvPr>
            <p:custDataLst>
              <p:tags r:id="rId17"/>
            </p:custDataLst>
          </p:nvPr>
        </p:nvSpPr>
        <p:spPr bwMode="auto">
          <a:xfrm>
            <a:off x="7153126" y="4294048"/>
            <a:ext cx="884930" cy="884930"/>
          </a:xfrm>
          <a:custGeom>
            <a:avLst/>
            <a:gdLst>
              <a:gd name="T0" fmla="*/ 79 w 445"/>
              <a:gd name="T1" fmla="*/ 79 h 446"/>
              <a:gd name="T2" fmla="*/ 79 w 445"/>
              <a:gd name="T3" fmla="*/ 367 h 446"/>
              <a:gd name="T4" fmla="*/ 366 w 445"/>
              <a:gd name="T5" fmla="*/ 367 h 446"/>
              <a:gd name="T6" fmla="*/ 366 w 445"/>
              <a:gd name="T7" fmla="*/ 79 h 446"/>
              <a:gd name="T8" fmla="*/ 79 w 445"/>
              <a:gd name="T9" fmla="*/ 79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" h="446">
                <a:moveTo>
                  <a:pt x="79" y="79"/>
                </a:moveTo>
                <a:cubicBezTo>
                  <a:pt x="0" y="159"/>
                  <a:pt x="0" y="287"/>
                  <a:pt x="79" y="367"/>
                </a:cubicBezTo>
                <a:cubicBezTo>
                  <a:pt x="158" y="446"/>
                  <a:pt x="287" y="446"/>
                  <a:pt x="366" y="367"/>
                </a:cubicBezTo>
                <a:cubicBezTo>
                  <a:pt x="445" y="287"/>
                  <a:pt x="445" y="159"/>
                  <a:pt x="366" y="79"/>
                </a:cubicBezTo>
                <a:cubicBezTo>
                  <a:pt x="287" y="0"/>
                  <a:pt x="158" y="0"/>
                  <a:pt x="79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49" name="任意多边形 48"/>
          <p:cNvSpPr/>
          <p:nvPr>
            <p:custDataLst>
              <p:tags r:id="rId18"/>
            </p:custDataLst>
          </p:nvPr>
        </p:nvSpPr>
        <p:spPr bwMode="auto">
          <a:xfrm>
            <a:off x="7221049" y="4361973"/>
            <a:ext cx="749082" cy="750039"/>
          </a:xfrm>
          <a:custGeom>
            <a:avLst/>
            <a:gdLst>
              <a:gd name="T0" fmla="*/ 310 w 377"/>
              <a:gd name="T1" fmla="*/ 67 h 378"/>
              <a:gd name="T2" fmla="*/ 310 w 377"/>
              <a:gd name="T3" fmla="*/ 311 h 378"/>
              <a:gd name="T4" fmla="*/ 67 w 377"/>
              <a:gd name="T5" fmla="*/ 311 h 378"/>
              <a:gd name="T6" fmla="*/ 67 w 377"/>
              <a:gd name="T7" fmla="*/ 67 h 378"/>
              <a:gd name="T8" fmla="*/ 310 w 377"/>
              <a:gd name="T9" fmla="*/ 67 h 378"/>
              <a:gd name="T10" fmla="*/ 295 w 377"/>
              <a:gd name="T11" fmla="*/ 83 h 378"/>
              <a:gd name="T12" fmla="*/ 295 w 377"/>
              <a:gd name="T13" fmla="*/ 295 h 378"/>
              <a:gd name="T14" fmla="*/ 83 w 377"/>
              <a:gd name="T15" fmla="*/ 295 h 378"/>
              <a:gd name="T16" fmla="*/ 83 w 377"/>
              <a:gd name="T17" fmla="*/ 83 h 378"/>
              <a:gd name="T18" fmla="*/ 295 w 377"/>
              <a:gd name="T19" fmla="*/ 8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7" h="378">
                <a:moveTo>
                  <a:pt x="310" y="67"/>
                </a:moveTo>
                <a:cubicBezTo>
                  <a:pt x="377" y="134"/>
                  <a:pt x="377" y="244"/>
                  <a:pt x="310" y="311"/>
                </a:cubicBezTo>
                <a:cubicBezTo>
                  <a:pt x="243" y="378"/>
                  <a:pt x="134" y="378"/>
                  <a:pt x="67" y="311"/>
                </a:cubicBezTo>
                <a:cubicBezTo>
                  <a:pt x="0" y="244"/>
                  <a:pt x="0" y="134"/>
                  <a:pt x="67" y="67"/>
                </a:cubicBezTo>
                <a:cubicBezTo>
                  <a:pt x="134" y="0"/>
                  <a:pt x="243" y="0"/>
                  <a:pt x="310" y="67"/>
                </a:cubicBezTo>
                <a:close/>
                <a:moveTo>
                  <a:pt x="295" y="83"/>
                </a:moveTo>
                <a:cubicBezTo>
                  <a:pt x="353" y="141"/>
                  <a:pt x="353" y="237"/>
                  <a:pt x="295" y="295"/>
                </a:cubicBezTo>
                <a:cubicBezTo>
                  <a:pt x="236" y="354"/>
                  <a:pt x="141" y="354"/>
                  <a:pt x="83" y="295"/>
                </a:cubicBezTo>
                <a:cubicBezTo>
                  <a:pt x="24" y="237"/>
                  <a:pt x="24" y="141"/>
                  <a:pt x="83" y="83"/>
                </a:cubicBezTo>
                <a:cubicBezTo>
                  <a:pt x="141" y="24"/>
                  <a:pt x="236" y="24"/>
                  <a:pt x="295" y="83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50" name="任意多边形 49"/>
          <p:cNvSpPr/>
          <p:nvPr>
            <p:custDataLst>
              <p:tags r:id="rId19"/>
            </p:custDataLst>
          </p:nvPr>
        </p:nvSpPr>
        <p:spPr bwMode="auto">
          <a:xfrm>
            <a:off x="7443956" y="4560006"/>
            <a:ext cx="304226" cy="353016"/>
          </a:xfrm>
          <a:custGeom>
            <a:avLst/>
            <a:gdLst>
              <a:gd name="T0" fmla="*/ 97 w 153"/>
              <a:gd name="T1" fmla="*/ 153 h 178"/>
              <a:gd name="T2" fmla="*/ 100 w 153"/>
              <a:gd name="T3" fmla="*/ 160 h 178"/>
              <a:gd name="T4" fmla="*/ 56 w 153"/>
              <a:gd name="T5" fmla="*/ 163 h 178"/>
              <a:gd name="T6" fmla="*/ 53 w 153"/>
              <a:gd name="T7" fmla="*/ 156 h 178"/>
              <a:gd name="T8" fmla="*/ 92 w 153"/>
              <a:gd name="T9" fmla="*/ 168 h 178"/>
              <a:gd name="T10" fmla="*/ 87 w 153"/>
              <a:gd name="T11" fmla="*/ 178 h 178"/>
              <a:gd name="T12" fmla="*/ 61 w 153"/>
              <a:gd name="T13" fmla="*/ 173 h 178"/>
              <a:gd name="T14" fmla="*/ 92 w 153"/>
              <a:gd name="T15" fmla="*/ 168 h 178"/>
              <a:gd name="T16" fmla="*/ 116 w 153"/>
              <a:gd name="T17" fmla="*/ 80 h 178"/>
              <a:gd name="T18" fmla="*/ 57 w 153"/>
              <a:gd name="T19" fmla="*/ 147 h 178"/>
              <a:gd name="T20" fmla="*/ 76 w 153"/>
              <a:gd name="T21" fmla="*/ 41 h 178"/>
              <a:gd name="T22" fmla="*/ 85 w 153"/>
              <a:gd name="T23" fmla="*/ 48 h 178"/>
              <a:gd name="T24" fmla="*/ 92 w 153"/>
              <a:gd name="T25" fmla="*/ 53 h 178"/>
              <a:gd name="T26" fmla="*/ 83 w 153"/>
              <a:gd name="T27" fmla="*/ 52 h 178"/>
              <a:gd name="T28" fmla="*/ 59 w 153"/>
              <a:gd name="T29" fmla="*/ 63 h 178"/>
              <a:gd name="T30" fmla="*/ 49 w 153"/>
              <a:gd name="T31" fmla="*/ 81 h 178"/>
              <a:gd name="T32" fmla="*/ 47 w 153"/>
              <a:gd name="T33" fmla="*/ 96 h 178"/>
              <a:gd name="T34" fmla="*/ 44 w 153"/>
              <a:gd name="T35" fmla="*/ 88 h 178"/>
              <a:gd name="T36" fmla="*/ 45 w 153"/>
              <a:gd name="T37" fmla="*/ 71 h 178"/>
              <a:gd name="T38" fmla="*/ 54 w 153"/>
              <a:gd name="T39" fmla="*/ 56 h 178"/>
              <a:gd name="T40" fmla="*/ 76 w 153"/>
              <a:gd name="T41" fmla="*/ 47 h 178"/>
              <a:gd name="T42" fmla="*/ 72 w 153"/>
              <a:gd name="T43" fmla="*/ 0 h 178"/>
              <a:gd name="T44" fmla="*/ 81 w 153"/>
              <a:gd name="T45" fmla="*/ 27 h 178"/>
              <a:gd name="T46" fmla="*/ 72 w 153"/>
              <a:gd name="T47" fmla="*/ 27 h 178"/>
              <a:gd name="T48" fmla="*/ 128 w 153"/>
              <a:gd name="T49" fmla="*/ 19 h 178"/>
              <a:gd name="T50" fmla="*/ 116 w 153"/>
              <a:gd name="T51" fmla="*/ 44 h 178"/>
              <a:gd name="T52" fmla="*/ 128 w 153"/>
              <a:gd name="T53" fmla="*/ 19 h 178"/>
              <a:gd name="T54" fmla="*/ 26 w 153"/>
              <a:gd name="T55" fmla="*/ 134 h 178"/>
              <a:gd name="T56" fmla="*/ 34 w 153"/>
              <a:gd name="T57" fmla="*/ 113 h 178"/>
              <a:gd name="T58" fmla="*/ 26 w 153"/>
              <a:gd name="T59" fmla="*/ 19 h 178"/>
              <a:gd name="T60" fmla="*/ 37 w 153"/>
              <a:gd name="T61" fmla="*/ 44 h 178"/>
              <a:gd name="T62" fmla="*/ 26 w 153"/>
              <a:gd name="T63" fmla="*/ 19 h 178"/>
              <a:gd name="T64" fmla="*/ 128 w 153"/>
              <a:gd name="T65" fmla="*/ 134 h 178"/>
              <a:gd name="T66" fmla="*/ 120 w 153"/>
              <a:gd name="T67" fmla="*/ 113 h 178"/>
              <a:gd name="T68" fmla="*/ 153 w 153"/>
              <a:gd name="T69" fmla="*/ 72 h 178"/>
              <a:gd name="T70" fmla="*/ 131 w 153"/>
              <a:gd name="T71" fmla="*/ 81 h 178"/>
              <a:gd name="T72" fmla="*/ 130 w 153"/>
              <a:gd name="T73" fmla="*/ 72 h 178"/>
              <a:gd name="T74" fmla="*/ 23 w 153"/>
              <a:gd name="T75" fmla="*/ 81 h 178"/>
              <a:gd name="T76" fmla="*/ 0 w 153"/>
              <a:gd name="T77" fmla="*/ 72 h 178"/>
              <a:gd name="T78" fmla="*/ 23 w 153"/>
              <a:gd name="T79" fmla="*/ 81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3" h="178">
                <a:moveTo>
                  <a:pt x="56" y="153"/>
                </a:moveTo>
                <a:cubicBezTo>
                  <a:pt x="97" y="153"/>
                  <a:pt x="97" y="153"/>
                  <a:pt x="97" y="153"/>
                </a:cubicBezTo>
                <a:cubicBezTo>
                  <a:pt x="99" y="153"/>
                  <a:pt x="100" y="154"/>
                  <a:pt x="100" y="156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0" y="161"/>
                  <a:pt x="99" y="163"/>
                  <a:pt x="97" y="163"/>
                </a:cubicBezTo>
                <a:cubicBezTo>
                  <a:pt x="56" y="163"/>
                  <a:pt x="56" y="163"/>
                  <a:pt x="56" y="163"/>
                </a:cubicBezTo>
                <a:cubicBezTo>
                  <a:pt x="54" y="163"/>
                  <a:pt x="53" y="161"/>
                  <a:pt x="53" y="160"/>
                </a:cubicBezTo>
                <a:cubicBezTo>
                  <a:pt x="53" y="156"/>
                  <a:pt x="53" y="156"/>
                  <a:pt x="53" y="156"/>
                </a:cubicBezTo>
                <a:cubicBezTo>
                  <a:pt x="53" y="154"/>
                  <a:pt x="54" y="153"/>
                  <a:pt x="56" y="153"/>
                </a:cubicBezTo>
                <a:close/>
                <a:moveTo>
                  <a:pt x="92" y="168"/>
                </a:moveTo>
                <a:cubicBezTo>
                  <a:pt x="92" y="173"/>
                  <a:pt x="92" y="173"/>
                  <a:pt x="92" y="173"/>
                </a:cubicBezTo>
                <a:cubicBezTo>
                  <a:pt x="92" y="176"/>
                  <a:pt x="89" y="178"/>
                  <a:pt x="87" y="178"/>
                </a:cubicBezTo>
                <a:cubicBezTo>
                  <a:pt x="66" y="178"/>
                  <a:pt x="66" y="178"/>
                  <a:pt x="66" y="178"/>
                </a:cubicBezTo>
                <a:cubicBezTo>
                  <a:pt x="63" y="178"/>
                  <a:pt x="61" y="176"/>
                  <a:pt x="61" y="173"/>
                </a:cubicBezTo>
                <a:cubicBezTo>
                  <a:pt x="61" y="168"/>
                  <a:pt x="61" y="168"/>
                  <a:pt x="61" y="168"/>
                </a:cubicBezTo>
                <a:cubicBezTo>
                  <a:pt x="92" y="168"/>
                  <a:pt x="92" y="168"/>
                  <a:pt x="92" y="168"/>
                </a:cubicBezTo>
                <a:close/>
                <a:moveTo>
                  <a:pt x="76" y="41"/>
                </a:moveTo>
                <a:cubicBezTo>
                  <a:pt x="98" y="41"/>
                  <a:pt x="116" y="59"/>
                  <a:pt x="116" y="80"/>
                </a:cubicBezTo>
                <a:cubicBezTo>
                  <a:pt x="116" y="105"/>
                  <a:pt x="96" y="111"/>
                  <a:pt x="96" y="147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57" y="111"/>
                  <a:pt x="37" y="105"/>
                  <a:pt x="37" y="80"/>
                </a:cubicBezTo>
                <a:cubicBezTo>
                  <a:pt x="37" y="59"/>
                  <a:pt x="54" y="41"/>
                  <a:pt x="76" y="41"/>
                </a:cubicBezTo>
                <a:close/>
                <a:moveTo>
                  <a:pt x="81" y="48"/>
                </a:moveTo>
                <a:cubicBezTo>
                  <a:pt x="85" y="48"/>
                  <a:pt x="85" y="48"/>
                  <a:pt x="85" y="48"/>
                </a:cubicBezTo>
                <a:cubicBezTo>
                  <a:pt x="89" y="50"/>
                  <a:pt x="93" y="52"/>
                  <a:pt x="97" y="55"/>
                </a:cubicBezTo>
                <a:cubicBezTo>
                  <a:pt x="96" y="54"/>
                  <a:pt x="94" y="53"/>
                  <a:pt x="92" y="53"/>
                </a:cubicBezTo>
                <a:cubicBezTo>
                  <a:pt x="89" y="52"/>
                  <a:pt x="89" y="52"/>
                  <a:pt x="89" y="52"/>
                </a:cubicBezTo>
                <a:cubicBezTo>
                  <a:pt x="87" y="52"/>
                  <a:pt x="85" y="52"/>
                  <a:pt x="83" y="52"/>
                </a:cubicBezTo>
                <a:cubicBezTo>
                  <a:pt x="80" y="52"/>
                  <a:pt x="77" y="52"/>
                  <a:pt x="74" y="53"/>
                </a:cubicBezTo>
                <a:cubicBezTo>
                  <a:pt x="68" y="55"/>
                  <a:pt x="64" y="58"/>
                  <a:pt x="59" y="63"/>
                </a:cubicBezTo>
                <a:cubicBezTo>
                  <a:pt x="56" y="65"/>
                  <a:pt x="56" y="65"/>
                  <a:pt x="56" y="65"/>
                </a:cubicBezTo>
                <a:cubicBezTo>
                  <a:pt x="53" y="70"/>
                  <a:pt x="50" y="75"/>
                  <a:pt x="49" y="81"/>
                </a:cubicBezTo>
                <a:cubicBezTo>
                  <a:pt x="48" y="85"/>
                  <a:pt x="48" y="85"/>
                  <a:pt x="48" y="85"/>
                </a:cubicBezTo>
                <a:cubicBezTo>
                  <a:pt x="47" y="89"/>
                  <a:pt x="47" y="92"/>
                  <a:pt x="47" y="96"/>
                </a:cubicBezTo>
                <a:cubicBezTo>
                  <a:pt x="46" y="94"/>
                  <a:pt x="46" y="92"/>
                  <a:pt x="45" y="91"/>
                </a:cubicBezTo>
                <a:cubicBezTo>
                  <a:pt x="44" y="88"/>
                  <a:pt x="44" y="88"/>
                  <a:pt x="44" y="88"/>
                </a:cubicBezTo>
                <a:cubicBezTo>
                  <a:pt x="43" y="83"/>
                  <a:pt x="43" y="79"/>
                  <a:pt x="44" y="74"/>
                </a:cubicBezTo>
                <a:cubicBezTo>
                  <a:pt x="45" y="71"/>
                  <a:pt x="45" y="71"/>
                  <a:pt x="45" y="71"/>
                </a:cubicBezTo>
                <a:cubicBezTo>
                  <a:pt x="46" y="66"/>
                  <a:pt x="49" y="62"/>
                  <a:pt x="52" y="58"/>
                </a:cubicBezTo>
                <a:cubicBezTo>
                  <a:pt x="54" y="56"/>
                  <a:pt x="54" y="56"/>
                  <a:pt x="54" y="56"/>
                </a:cubicBezTo>
                <a:cubicBezTo>
                  <a:pt x="58" y="52"/>
                  <a:pt x="63" y="50"/>
                  <a:pt x="68" y="48"/>
                </a:cubicBezTo>
                <a:cubicBezTo>
                  <a:pt x="71" y="48"/>
                  <a:pt x="74" y="47"/>
                  <a:pt x="76" y="47"/>
                </a:cubicBezTo>
                <a:cubicBezTo>
                  <a:pt x="78" y="47"/>
                  <a:pt x="80" y="48"/>
                  <a:pt x="81" y="48"/>
                </a:cubicBezTo>
                <a:close/>
                <a:moveTo>
                  <a:pt x="72" y="0"/>
                </a:moveTo>
                <a:cubicBezTo>
                  <a:pt x="81" y="0"/>
                  <a:pt x="81" y="0"/>
                  <a:pt x="81" y="0"/>
                </a:cubicBezTo>
                <a:cubicBezTo>
                  <a:pt x="81" y="27"/>
                  <a:pt x="81" y="27"/>
                  <a:pt x="81" y="27"/>
                </a:cubicBezTo>
                <a:cubicBezTo>
                  <a:pt x="80" y="27"/>
                  <a:pt x="78" y="27"/>
                  <a:pt x="77" y="27"/>
                </a:cubicBezTo>
                <a:cubicBezTo>
                  <a:pt x="75" y="27"/>
                  <a:pt x="74" y="27"/>
                  <a:pt x="72" y="27"/>
                </a:cubicBezTo>
                <a:cubicBezTo>
                  <a:pt x="72" y="0"/>
                  <a:pt x="72" y="0"/>
                  <a:pt x="72" y="0"/>
                </a:cubicBezTo>
                <a:close/>
                <a:moveTo>
                  <a:pt x="128" y="19"/>
                </a:moveTo>
                <a:cubicBezTo>
                  <a:pt x="134" y="26"/>
                  <a:pt x="134" y="26"/>
                  <a:pt x="134" y="26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4" y="42"/>
                  <a:pt x="112" y="40"/>
                  <a:pt x="109" y="38"/>
                </a:cubicBezTo>
                <a:cubicBezTo>
                  <a:pt x="128" y="19"/>
                  <a:pt x="128" y="19"/>
                  <a:pt x="128" y="19"/>
                </a:cubicBezTo>
                <a:close/>
                <a:moveTo>
                  <a:pt x="40" y="120"/>
                </a:moveTo>
                <a:cubicBezTo>
                  <a:pt x="26" y="134"/>
                  <a:pt x="26" y="134"/>
                  <a:pt x="26" y="134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6" y="116"/>
                  <a:pt x="38" y="118"/>
                  <a:pt x="40" y="120"/>
                </a:cubicBezTo>
                <a:close/>
                <a:moveTo>
                  <a:pt x="26" y="19"/>
                </a:moveTo>
                <a:cubicBezTo>
                  <a:pt x="19" y="26"/>
                  <a:pt x="19" y="26"/>
                  <a:pt x="19" y="26"/>
                </a:cubicBezTo>
                <a:cubicBezTo>
                  <a:pt x="37" y="44"/>
                  <a:pt x="37" y="44"/>
                  <a:pt x="37" y="44"/>
                </a:cubicBezTo>
                <a:cubicBezTo>
                  <a:pt x="40" y="42"/>
                  <a:pt x="42" y="40"/>
                  <a:pt x="44" y="38"/>
                </a:cubicBezTo>
                <a:cubicBezTo>
                  <a:pt x="26" y="19"/>
                  <a:pt x="26" y="19"/>
                  <a:pt x="26" y="19"/>
                </a:cubicBezTo>
                <a:close/>
                <a:moveTo>
                  <a:pt x="113" y="120"/>
                </a:moveTo>
                <a:cubicBezTo>
                  <a:pt x="128" y="134"/>
                  <a:pt x="128" y="134"/>
                  <a:pt x="128" y="134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18" y="116"/>
                  <a:pt x="116" y="118"/>
                  <a:pt x="113" y="120"/>
                </a:cubicBezTo>
                <a:close/>
                <a:moveTo>
                  <a:pt x="153" y="72"/>
                </a:moveTo>
                <a:cubicBezTo>
                  <a:pt x="153" y="81"/>
                  <a:pt x="153" y="81"/>
                  <a:pt x="153" y="81"/>
                </a:cubicBezTo>
                <a:cubicBezTo>
                  <a:pt x="131" y="81"/>
                  <a:pt x="131" y="81"/>
                  <a:pt x="131" y="81"/>
                </a:cubicBezTo>
                <a:cubicBezTo>
                  <a:pt x="131" y="81"/>
                  <a:pt x="131" y="81"/>
                  <a:pt x="131" y="81"/>
                </a:cubicBezTo>
                <a:cubicBezTo>
                  <a:pt x="131" y="78"/>
                  <a:pt x="130" y="75"/>
                  <a:pt x="130" y="72"/>
                </a:cubicBezTo>
                <a:cubicBezTo>
                  <a:pt x="153" y="72"/>
                  <a:pt x="153" y="72"/>
                  <a:pt x="153" y="72"/>
                </a:cubicBezTo>
                <a:close/>
                <a:moveTo>
                  <a:pt x="23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72"/>
                  <a:pt x="0" y="72"/>
                  <a:pt x="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3" y="75"/>
                  <a:pt x="23" y="78"/>
                  <a:pt x="23" y="81"/>
                </a:cubicBezTo>
                <a:cubicBezTo>
                  <a:pt x="23" y="81"/>
                  <a:pt x="23" y="81"/>
                  <a:pt x="23" y="81"/>
                </a:cubicBezTo>
                <a:close/>
              </a:path>
            </a:pathLst>
          </a:custGeom>
          <a:solidFill>
            <a:srgbClr val="178AA1">
              <a:lumMod val="10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51" name="任意多边形 50"/>
          <p:cNvSpPr/>
          <p:nvPr>
            <p:custDataLst>
              <p:tags r:id="rId20"/>
            </p:custDataLst>
          </p:nvPr>
        </p:nvSpPr>
        <p:spPr bwMode="auto">
          <a:xfrm rot="2700000">
            <a:off x="4810165" y="1548424"/>
            <a:ext cx="2424231" cy="2419449"/>
          </a:xfrm>
          <a:custGeom>
            <a:avLst/>
            <a:gdLst>
              <a:gd name="T0" fmla="*/ 1114 w 1219"/>
              <a:gd name="T1" fmla="*/ 1114 h 1219"/>
              <a:gd name="T2" fmla="*/ 1150 w 1219"/>
              <a:gd name="T3" fmla="*/ 1073 h 1219"/>
              <a:gd name="T4" fmla="*/ 1178 w 1219"/>
              <a:gd name="T5" fmla="*/ 1028 h 1219"/>
              <a:gd name="T6" fmla="*/ 1199 w 1219"/>
              <a:gd name="T7" fmla="*/ 980 h 1219"/>
              <a:gd name="T8" fmla="*/ 1212 w 1219"/>
              <a:gd name="T9" fmla="*/ 930 h 1219"/>
              <a:gd name="T10" fmla="*/ 1218 w 1219"/>
              <a:gd name="T11" fmla="*/ 879 h 1219"/>
              <a:gd name="T12" fmla="*/ 1217 w 1219"/>
              <a:gd name="T13" fmla="*/ 827 h 1219"/>
              <a:gd name="T14" fmla="*/ 1209 w 1219"/>
              <a:gd name="T15" fmla="*/ 776 h 1219"/>
              <a:gd name="T16" fmla="*/ 1193 w 1219"/>
              <a:gd name="T17" fmla="*/ 727 h 1219"/>
              <a:gd name="T18" fmla="*/ 1169 w 1219"/>
              <a:gd name="T19" fmla="*/ 680 h 1219"/>
              <a:gd name="T20" fmla="*/ 1150 w 1219"/>
              <a:gd name="T21" fmla="*/ 650 h 1219"/>
              <a:gd name="T22" fmla="*/ 1115 w 1219"/>
              <a:gd name="T23" fmla="*/ 610 h 1219"/>
              <a:gd name="T24" fmla="*/ 596 w 1219"/>
              <a:gd name="T25" fmla="*/ 92 h 1219"/>
              <a:gd name="T26" fmla="*/ 554 w 1219"/>
              <a:gd name="T27" fmla="*/ 59 h 1219"/>
              <a:gd name="T28" fmla="*/ 508 w 1219"/>
              <a:gd name="T29" fmla="*/ 33 h 1219"/>
              <a:gd name="T30" fmla="*/ 459 w 1219"/>
              <a:gd name="T31" fmla="*/ 14 h 1219"/>
              <a:gd name="T32" fmla="*/ 408 w 1219"/>
              <a:gd name="T33" fmla="*/ 3 h 1219"/>
              <a:gd name="T34" fmla="*/ 357 w 1219"/>
              <a:gd name="T35" fmla="*/ 0 h 1219"/>
              <a:gd name="T36" fmla="*/ 306 w 1219"/>
              <a:gd name="T37" fmla="*/ 3 h 1219"/>
              <a:gd name="T38" fmla="*/ 255 w 1219"/>
              <a:gd name="T39" fmla="*/ 14 h 1219"/>
              <a:gd name="T40" fmla="*/ 206 w 1219"/>
              <a:gd name="T41" fmla="*/ 33 h 1219"/>
              <a:gd name="T42" fmla="*/ 160 w 1219"/>
              <a:gd name="T43" fmla="*/ 59 h 1219"/>
              <a:gd name="T44" fmla="*/ 117 w 1219"/>
              <a:gd name="T45" fmla="*/ 92 h 1219"/>
              <a:gd name="T46" fmla="*/ 80 w 1219"/>
              <a:gd name="T47" fmla="*/ 131 h 1219"/>
              <a:gd name="T48" fmla="*/ 49 w 1219"/>
              <a:gd name="T49" fmla="*/ 175 h 1219"/>
              <a:gd name="T50" fmla="*/ 26 w 1219"/>
              <a:gd name="T51" fmla="*/ 223 h 1219"/>
              <a:gd name="T52" fmla="*/ 10 w 1219"/>
              <a:gd name="T53" fmla="*/ 272 h 1219"/>
              <a:gd name="T54" fmla="*/ 1 w 1219"/>
              <a:gd name="T55" fmla="*/ 323 h 1219"/>
              <a:gd name="T56" fmla="*/ 0 w 1219"/>
              <a:gd name="T57" fmla="*/ 374 h 1219"/>
              <a:gd name="T58" fmla="*/ 6 w 1219"/>
              <a:gd name="T59" fmla="*/ 425 h 1219"/>
              <a:gd name="T60" fmla="*/ 20 w 1219"/>
              <a:gd name="T61" fmla="*/ 475 h 1219"/>
              <a:gd name="T62" fmla="*/ 41 w 1219"/>
              <a:gd name="T63" fmla="*/ 523 h 1219"/>
              <a:gd name="T64" fmla="*/ 69 w 1219"/>
              <a:gd name="T65" fmla="*/ 568 h 1219"/>
              <a:gd name="T66" fmla="*/ 103 w 1219"/>
              <a:gd name="T67" fmla="*/ 609 h 1219"/>
              <a:gd name="T68" fmla="*/ 622 w 1219"/>
              <a:gd name="T69" fmla="*/ 1127 h 1219"/>
              <a:gd name="T70" fmla="*/ 665 w 1219"/>
              <a:gd name="T71" fmla="*/ 1160 h 1219"/>
              <a:gd name="T72" fmla="*/ 711 w 1219"/>
              <a:gd name="T73" fmla="*/ 1186 h 1219"/>
              <a:gd name="T74" fmla="*/ 760 w 1219"/>
              <a:gd name="T75" fmla="*/ 1204 h 1219"/>
              <a:gd name="T76" fmla="*/ 810 w 1219"/>
              <a:gd name="T77" fmla="*/ 1215 h 1219"/>
              <a:gd name="T78" fmla="*/ 862 w 1219"/>
              <a:gd name="T79" fmla="*/ 1219 h 1219"/>
              <a:gd name="T80" fmla="*/ 913 w 1219"/>
              <a:gd name="T81" fmla="*/ 1215 h 1219"/>
              <a:gd name="T82" fmla="*/ 963 w 1219"/>
              <a:gd name="T83" fmla="*/ 1204 h 1219"/>
              <a:gd name="T84" fmla="*/ 1012 w 1219"/>
              <a:gd name="T85" fmla="*/ 1186 h 1219"/>
              <a:gd name="T86" fmla="*/ 1058 w 1219"/>
              <a:gd name="T87" fmla="*/ 1160 h 1219"/>
              <a:gd name="T88" fmla="*/ 1101 w 1219"/>
              <a:gd name="T89" fmla="*/ 1127 h 1219"/>
              <a:gd name="T90" fmla="*/ 1114 w 1219"/>
              <a:gd name="T91" fmla="*/ 1114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19" h="1219">
                <a:moveTo>
                  <a:pt x="1114" y="1114"/>
                </a:moveTo>
                <a:cubicBezTo>
                  <a:pt x="1127" y="1101"/>
                  <a:pt x="1138" y="1088"/>
                  <a:pt x="1150" y="1073"/>
                </a:cubicBezTo>
                <a:cubicBezTo>
                  <a:pt x="1160" y="1058"/>
                  <a:pt x="1169" y="1044"/>
                  <a:pt x="1178" y="1028"/>
                </a:cubicBezTo>
                <a:cubicBezTo>
                  <a:pt x="1186" y="1012"/>
                  <a:pt x="1192" y="996"/>
                  <a:pt x="1199" y="980"/>
                </a:cubicBezTo>
                <a:cubicBezTo>
                  <a:pt x="1204" y="963"/>
                  <a:pt x="1208" y="947"/>
                  <a:pt x="1212" y="930"/>
                </a:cubicBezTo>
                <a:cubicBezTo>
                  <a:pt x="1215" y="913"/>
                  <a:pt x="1217" y="896"/>
                  <a:pt x="1218" y="879"/>
                </a:cubicBezTo>
                <a:cubicBezTo>
                  <a:pt x="1219" y="861"/>
                  <a:pt x="1218" y="845"/>
                  <a:pt x="1217" y="827"/>
                </a:cubicBezTo>
                <a:cubicBezTo>
                  <a:pt x="1215" y="810"/>
                  <a:pt x="1212" y="794"/>
                  <a:pt x="1209" y="776"/>
                </a:cubicBezTo>
                <a:cubicBezTo>
                  <a:pt x="1204" y="760"/>
                  <a:pt x="1199" y="743"/>
                  <a:pt x="1193" y="727"/>
                </a:cubicBezTo>
                <a:cubicBezTo>
                  <a:pt x="1186" y="711"/>
                  <a:pt x="1178" y="695"/>
                  <a:pt x="1169" y="680"/>
                </a:cubicBezTo>
                <a:cubicBezTo>
                  <a:pt x="1150" y="650"/>
                  <a:pt x="1150" y="650"/>
                  <a:pt x="1150" y="650"/>
                </a:cubicBezTo>
                <a:cubicBezTo>
                  <a:pt x="1139" y="636"/>
                  <a:pt x="1127" y="623"/>
                  <a:pt x="1115" y="610"/>
                </a:cubicBezTo>
                <a:cubicBezTo>
                  <a:pt x="596" y="92"/>
                  <a:pt x="596" y="92"/>
                  <a:pt x="596" y="92"/>
                </a:cubicBezTo>
                <a:cubicBezTo>
                  <a:pt x="583" y="80"/>
                  <a:pt x="569" y="69"/>
                  <a:pt x="554" y="59"/>
                </a:cubicBezTo>
                <a:cubicBezTo>
                  <a:pt x="539" y="49"/>
                  <a:pt x="524" y="41"/>
                  <a:pt x="508" y="33"/>
                </a:cubicBezTo>
                <a:cubicBezTo>
                  <a:pt x="491" y="26"/>
                  <a:pt x="476" y="20"/>
                  <a:pt x="459" y="14"/>
                </a:cubicBezTo>
                <a:cubicBezTo>
                  <a:pt x="442" y="10"/>
                  <a:pt x="425" y="6"/>
                  <a:pt x="408" y="3"/>
                </a:cubicBezTo>
                <a:cubicBezTo>
                  <a:pt x="391" y="1"/>
                  <a:pt x="374" y="0"/>
                  <a:pt x="357" y="0"/>
                </a:cubicBezTo>
                <a:cubicBezTo>
                  <a:pt x="340" y="0"/>
                  <a:pt x="323" y="1"/>
                  <a:pt x="306" y="3"/>
                </a:cubicBezTo>
                <a:cubicBezTo>
                  <a:pt x="289" y="6"/>
                  <a:pt x="272" y="10"/>
                  <a:pt x="255" y="14"/>
                </a:cubicBezTo>
                <a:cubicBezTo>
                  <a:pt x="238" y="20"/>
                  <a:pt x="223" y="26"/>
                  <a:pt x="206" y="33"/>
                </a:cubicBezTo>
                <a:cubicBezTo>
                  <a:pt x="190" y="41"/>
                  <a:pt x="175" y="49"/>
                  <a:pt x="160" y="59"/>
                </a:cubicBezTo>
                <a:cubicBezTo>
                  <a:pt x="145" y="69"/>
                  <a:pt x="131" y="80"/>
                  <a:pt x="117" y="92"/>
                </a:cubicBezTo>
                <a:cubicBezTo>
                  <a:pt x="104" y="104"/>
                  <a:pt x="92" y="117"/>
                  <a:pt x="80" y="131"/>
                </a:cubicBezTo>
                <a:cubicBezTo>
                  <a:pt x="69" y="146"/>
                  <a:pt x="59" y="160"/>
                  <a:pt x="49" y="175"/>
                </a:cubicBezTo>
                <a:cubicBezTo>
                  <a:pt x="40" y="191"/>
                  <a:pt x="33" y="206"/>
                  <a:pt x="26" y="223"/>
                </a:cubicBezTo>
                <a:cubicBezTo>
                  <a:pt x="20" y="239"/>
                  <a:pt x="15" y="255"/>
                  <a:pt x="10" y="272"/>
                </a:cubicBezTo>
                <a:cubicBezTo>
                  <a:pt x="6" y="289"/>
                  <a:pt x="4" y="305"/>
                  <a:pt x="1" y="323"/>
                </a:cubicBezTo>
                <a:cubicBezTo>
                  <a:pt x="0" y="340"/>
                  <a:pt x="0" y="357"/>
                  <a:pt x="0" y="374"/>
                </a:cubicBezTo>
                <a:cubicBezTo>
                  <a:pt x="1" y="391"/>
                  <a:pt x="3" y="408"/>
                  <a:pt x="6" y="425"/>
                </a:cubicBezTo>
                <a:cubicBezTo>
                  <a:pt x="10" y="442"/>
                  <a:pt x="14" y="458"/>
                  <a:pt x="20" y="475"/>
                </a:cubicBezTo>
                <a:cubicBezTo>
                  <a:pt x="26" y="492"/>
                  <a:pt x="33" y="507"/>
                  <a:pt x="41" y="523"/>
                </a:cubicBezTo>
                <a:cubicBezTo>
                  <a:pt x="49" y="539"/>
                  <a:pt x="58" y="554"/>
                  <a:pt x="69" y="568"/>
                </a:cubicBezTo>
                <a:cubicBezTo>
                  <a:pt x="80" y="583"/>
                  <a:pt x="91" y="596"/>
                  <a:pt x="103" y="609"/>
                </a:cubicBezTo>
                <a:cubicBezTo>
                  <a:pt x="622" y="1127"/>
                  <a:pt x="622" y="1127"/>
                  <a:pt x="622" y="1127"/>
                </a:cubicBezTo>
                <a:cubicBezTo>
                  <a:pt x="636" y="1139"/>
                  <a:pt x="650" y="1149"/>
                  <a:pt x="665" y="1160"/>
                </a:cubicBezTo>
                <a:cubicBezTo>
                  <a:pt x="680" y="1169"/>
                  <a:pt x="695" y="1178"/>
                  <a:pt x="711" y="1186"/>
                </a:cubicBezTo>
                <a:cubicBezTo>
                  <a:pt x="727" y="1193"/>
                  <a:pt x="743" y="1199"/>
                  <a:pt x="760" y="1204"/>
                </a:cubicBezTo>
                <a:cubicBezTo>
                  <a:pt x="777" y="1209"/>
                  <a:pt x="793" y="1212"/>
                  <a:pt x="810" y="1215"/>
                </a:cubicBezTo>
                <a:cubicBezTo>
                  <a:pt x="828" y="1217"/>
                  <a:pt x="844" y="1218"/>
                  <a:pt x="862" y="1219"/>
                </a:cubicBezTo>
                <a:cubicBezTo>
                  <a:pt x="879" y="1218"/>
                  <a:pt x="896" y="1217"/>
                  <a:pt x="913" y="1215"/>
                </a:cubicBezTo>
                <a:cubicBezTo>
                  <a:pt x="930" y="1212"/>
                  <a:pt x="946" y="1209"/>
                  <a:pt x="963" y="1204"/>
                </a:cubicBezTo>
                <a:cubicBezTo>
                  <a:pt x="980" y="1199"/>
                  <a:pt x="996" y="1193"/>
                  <a:pt x="1012" y="1186"/>
                </a:cubicBezTo>
                <a:cubicBezTo>
                  <a:pt x="1028" y="1178"/>
                  <a:pt x="1043" y="1169"/>
                  <a:pt x="1058" y="1160"/>
                </a:cubicBezTo>
                <a:cubicBezTo>
                  <a:pt x="1073" y="1149"/>
                  <a:pt x="1087" y="1139"/>
                  <a:pt x="1101" y="1127"/>
                </a:cubicBezTo>
                <a:cubicBezTo>
                  <a:pt x="1114" y="1114"/>
                  <a:pt x="1114" y="1114"/>
                  <a:pt x="1114" y="1114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52" name="任意多边形 51"/>
          <p:cNvSpPr/>
          <p:nvPr>
            <p:custDataLst>
              <p:tags r:id="rId21"/>
            </p:custDataLst>
          </p:nvPr>
        </p:nvSpPr>
        <p:spPr bwMode="auto">
          <a:xfrm rot="2700000">
            <a:off x="4894352" y="1631655"/>
            <a:ext cx="2255855" cy="2252985"/>
          </a:xfrm>
          <a:custGeom>
            <a:avLst/>
            <a:gdLst>
              <a:gd name="T0" fmla="*/ 1042 w 1135"/>
              <a:gd name="T1" fmla="*/ 1042 h 1135"/>
              <a:gd name="T2" fmla="*/ 1074 w 1135"/>
              <a:gd name="T3" fmla="*/ 1006 h 1135"/>
              <a:gd name="T4" fmla="*/ 1098 w 1135"/>
              <a:gd name="T5" fmla="*/ 966 h 1135"/>
              <a:gd name="T6" fmla="*/ 1125 w 1135"/>
              <a:gd name="T7" fmla="*/ 895 h 1135"/>
              <a:gd name="T8" fmla="*/ 1133 w 1135"/>
              <a:gd name="T9" fmla="*/ 850 h 1135"/>
              <a:gd name="T10" fmla="*/ 1131 w 1135"/>
              <a:gd name="T11" fmla="*/ 774 h 1135"/>
              <a:gd name="T12" fmla="*/ 1121 w 1135"/>
              <a:gd name="T13" fmla="*/ 730 h 1135"/>
              <a:gd name="T14" fmla="*/ 1091 w 1135"/>
              <a:gd name="T15" fmla="*/ 659 h 1135"/>
              <a:gd name="T16" fmla="*/ 1074 w 1135"/>
              <a:gd name="T17" fmla="*/ 633 h 1135"/>
              <a:gd name="T18" fmla="*/ 1043 w 1135"/>
              <a:gd name="T19" fmla="*/ 597 h 1135"/>
              <a:gd name="T20" fmla="*/ 526 w 1135"/>
              <a:gd name="T21" fmla="*/ 81 h 1135"/>
              <a:gd name="T22" fmla="*/ 488 w 1135"/>
              <a:gd name="T23" fmla="*/ 52 h 1135"/>
              <a:gd name="T24" fmla="*/ 448 w 1135"/>
              <a:gd name="T25" fmla="*/ 29 h 1135"/>
              <a:gd name="T26" fmla="*/ 375 w 1135"/>
              <a:gd name="T27" fmla="*/ 6 h 1135"/>
              <a:gd name="T28" fmla="*/ 330 w 1135"/>
              <a:gd name="T29" fmla="*/ 1 h 1135"/>
              <a:gd name="T30" fmla="*/ 255 w 1135"/>
              <a:gd name="T31" fmla="*/ 6 h 1135"/>
              <a:gd name="T32" fmla="*/ 211 w 1135"/>
              <a:gd name="T33" fmla="*/ 18 h 1135"/>
              <a:gd name="T34" fmla="*/ 142 w 1135"/>
              <a:gd name="T35" fmla="*/ 52 h 1135"/>
              <a:gd name="T36" fmla="*/ 104 w 1135"/>
              <a:gd name="T37" fmla="*/ 81 h 1135"/>
              <a:gd name="T38" fmla="*/ 71 w 1135"/>
              <a:gd name="T39" fmla="*/ 116 h 1135"/>
              <a:gd name="T40" fmla="*/ 44 w 1135"/>
              <a:gd name="T41" fmla="*/ 155 h 1135"/>
              <a:gd name="T42" fmla="*/ 23 w 1135"/>
              <a:gd name="T43" fmla="*/ 196 h 1135"/>
              <a:gd name="T44" fmla="*/ 3 w 1135"/>
              <a:gd name="T45" fmla="*/ 270 h 1135"/>
              <a:gd name="T46" fmla="*/ 0 w 1135"/>
              <a:gd name="T47" fmla="*/ 315 h 1135"/>
              <a:gd name="T48" fmla="*/ 9 w 1135"/>
              <a:gd name="T49" fmla="*/ 390 h 1135"/>
              <a:gd name="T50" fmla="*/ 23 w 1135"/>
              <a:gd name="T51" fmla="*/ 434 h 1135"/>
              <a:gd name="T52" fmla="*/ 61 w 1135"/>
              <a:gd name="T53" fmla="*/ 501 h 1135"/>
              <a:gd name="T54" fmla="*/ 92 w 1135"/>
              <a:gd name="T55" fmla="*/ 537 h 1135"/>
              <a:gd name="T56" fmla="*/ 608 w 1135"/>
              <a:gd name="T57" fmla="*/ 1053 h 1135"/>
              <a:gd name="T58" fmla="*/ 646 w 1135"/>
              <a:gd name="T59" fmla="*/ 1083 h 1135"/>
              <a:gd name="T60" fmla="*/ 687 w 1135"/>
              <a:gd name="T61" fmla="*/ 1105 h 1135"/>
              <a:gd name="T62" fmla="*/ 759 w 1135"/>
              <a:gd name="T63" fmla="*/ 1129 h 1135"/>
              <a:gd name="T64" fmla="*/ 804 w 1135"/>
              <a:gd name="T65" fmla="*/ 1134 h 1135"/>
              <a:gd name="T66" fmla="*/ 880 w 1135"/>
              <a:gd name="T67" fmla="*/ 1129 h 1135"/>
              <a:gd name="T68" fmla="*/ 924 w 1135"/>
              <a:gd name="T69" fmla="*/ 1117 h 1135"/>
              <a:gd name="T70" fmla="*/ 993 w 1135"/>
              <a:gd name="T71" fmla="*/ 1083 h 1135"/>
              <a:gd name="T72" fmla="*/ 1031 w 1135"/>
              <a:gd name="T73" fmla="*/ 1053 h 1135"/>
              <a:gd name="T74" fmla="*/ 1042 w 1135"/>
              <a:gd name="T75" fmla="*/ 1042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5" h="1135">
                <a:moveTo>
                  <a:pt x="1042" y="1042"/>
                </a:moveTo>
                <a:cubicBezTo>
                  <a:pt x="1054" y="1031"/>
                  <a:pt x="1064" y="1019"/>
                  <a:pt x="1074" y="1006"/>
                </a:cubicBezTo>
                <a:cubicBezTo>
                  <a:pt x="1083" y="993"/>
                  <a:pt x="1091" y="980"/>
                  <a:pt x="1098" y="966"/>
                </a:cubicBezTo>
                <a:cubicBezTo>
                  <a:pt x="1110" y="942"/>
                  <a:pt x="1118" y="920"/>
                  <a:pt x="1125" y="895"/>
                </a:cubicBezTo>
                <a:cubicBezTo>
                  <a:pt x="1129" y="880"/>
                  <a:pt x="1131" y="865"/>
                  <a:pt x="1133" y="850"/>
                </a:cubicBezTo>
                <a:cubicBezTo>
                  <a:pt x="1135" y="824"/>
                  <a:pt x="1134" y="800"/>
                  <a:pt x="1131" y="774"/>
                </a:cubicBezTo>
                <a:cubicBezTo>
                  <a:pt x="1128" y="759"/>
                  <a:pt x="1125" y="745"/>
                  <a:pt x="1121" y="730"/>
                </a:cubicBezTo>
                <a:cubicBezTo>
                  <a:pt x="1113" y="705"/>
                  <a:pt x="1104" y="682"/>
                  <a:pt x="1091" y="659"/>
                </a:cubicBezTo>
                <a:cubicBezTo>
                  <a:pt x="1074" y="633"/>
                  <a:pt x="1074" y="633"/>
                  <a:pt x="1074" y="633"/>
                </a:cubicBezTo>
                <a:cubicBezTo>
                  <a:pt x="1064" y="620"/>
                  <a:pt x="1054" y="609"/>
                  <a:pt x="1043" y="597"/>
                </a:cubicBezTo>
                <a:cubicBezTo>
                  <a:pt x="526" y="81"/>
                  <a:pt x="526" y="81"/>
                  <a:pt x="526" y="81"/>
                </a:cubicBezTo>
                <a:cubicBezTo>
                  <a:pt x="514" y="71"/>
                  <a:pt x="502" y="61"/>
                  <a:pt x="488" y="52"/>
                </a:cubicBezTo>
                <a:cubicBezTo>
                  <a:pt x="475" y="44"/>
                  <a:pt x="462" y="36"/>
                  <a:pt x="448" y="29"/>
                </a:cubicBezTo>
                <a:cubicBezTo>
                  <a:pt x="424" y="19"/>
                  <a:pt x="401" y="12"/>
                  <a:pt x="375" y="6"/>
                </a:cubicBezTo>
                <a:cubicBezTo>
                  <a:pt x="360" y="3"/>
                  <a:pt x="345" y="2"/>
                  <a:pt x="330" y="1"/>
                </a:cubicBezTo>
                <a:cubicBezTo>
                  <a:pt x="304" y="0"/>
                  <a:pt x="280" y="2"/>
                  <a:pt x="255" y="6"/>
                </a:cubicBezTo>
                <a:cubicBezTo>
                  <a:pt x="240" y="9"/>
                  <a:pt x="225" y="13"/>
                  <a:pt x="211" y="18"/>
                </a:cubicBezTo>
                <a:cubicBezTo>
                  <a:pt x="186" y="27"/>
                  <a:pt x="164" y="38"/>
                  <a:pt x="142" y="52"/>
                </a:cubicBezTo>
                <a:cubicBezTo>
                  <a:pt x="128" y="61"/>
                  <a:pt x="116" y="71"/>
                  <a:pt x="104" y="81"/>
                </a:cubicBezTo>
                <a:cubicBezTo>
                  <a:pt x="92" y="92"/>
                  <a:pt x="81" y="104"/>
                  <a:pt x="71" y="116"/>
                </a:cubicBezTo>
                <a:cubicBezTo>
                  <a:pt x="61" y="129"/>
                  <a:pt x="52" y="141"/>
                  <a:pt x="44" y="155"/>
                </a:cubicBezTo>
                <a:cubicBezTo>
                  <a:pt x="36" y="169"/>
                  <a:pt x="29" y="182"/>
                  <a:pt x="23" y="196"/>
                </a:cubicBezTo>
                <a:cubicBezTo>
                  <a:pt x="14" y="221"/>
                  <a:pt x="8" y="244"/>
                  <a:pt x="3" y="270"/>
                </a:cubicBezTo>
                <a:cubicBezTo>
                  <a:pt x="2" y="285"/>
                  <a:pt x="1" y="300"/>
                  <a:pt x="0" y="315"/>
                </a:cubicBezTo>
                <a:cubicBezTo>
                  <a:pt x="1" y="341"/>
                  <a:pt x="4" y="365"/>
                  <a:pt x="9" y="390"/>
                </a:cubicBezTo>
                <a:cubicBezTo>
                  <a:pt x="13" y="405"/>
                  <a:pt x="18" y="419"/>
                  <a:pt x="23" y="434"/>
                </a:cubicBezTo>
                <a:cubicBezTo>
                  <a:pt x="34" y="458"/>
                  <a:pt x="46" y="479"/>
                  <a:pt x="61" y="501"/>
                </a:cubicBezTo>
                <a:cubicBezTo>
                  <a:pt x="71" y="514"/>
                  <a:pt x="81" y="526"/>
                  <a:pt x="92" y="537"/>
                </a:cubicBezTo>
                <a:cubicBezTo>
                  <a:pt x="608" y="1053"/>
                  <a:pt x="608" y="1053"/>
                  <a:pt x="608" y="1053"/>
                </a:cubicBezTo>
                <a:cubicBezTo>
                  <a:pt x="621" y="1064"/>
                  <a:pt x="633" y="1073"/>
                  <a:pt x="646" y="1083"/>
                </a:cubicBezTo>
                <a:cubicBezTo>
                  <a:pt x="659" y="1091"/>
                  <a:pt x="673" y="1098"/>
                  <a:pt x="687" y="1105"/>
                </a:cubicBezTo>
                <a:cubicBezTo>
                  <a:pt x="711" y="1116"/>
                  <a:pt x="734" y="1123"/>
                  <a:pt x="759" y="1129"/>
                </a:cubicBezTo>
                <a:cubicBezTo>
                  <a:pt x="774" y="1131"/>
                  <a:pt x="789" y="1133"/>
                  <a:pt x="804" y="1134"/>
                </a:cubicBezTo>
                <a:cubicBezTo>
                  <a:pt x="830" y="1135"/>
                  <a:pt x="854" y="1133"/>
                  <a:pt x="880" y="1129"/>
                </a:cubicBezTo>
                <a:cubicBezTo>
                  <a:pt x="895" y="1125"/>
                  <a:pt x="909" y="1121"/>
                  <a:pt x="924" y="1117"/>
                </a:cubicBezTo>
                <a:cubicBezTo>
                  <a:pt x="949" y="1107"/>
                  <a:pt x="970" y="1097"/>
                  <a:pt x="993" y="1083"/>
                </a:cubicBezTo>
                <a:cubicBezTo>
                  <a:pt x="1006" y="1073"/>
                  <a:pt x="1018" y="1064"/>
                  <a:pt x="1031" y="1053"/>
                </a:cubicBezTo>
                <a:cubicBezTo>
                  <a:pt x="1042" y="1042"/>
                  <a:pt x="1042" y="1042"/>
                  <a:pt x="1042" y="10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56" name="任意多边形 55"/>
          <p:cNvSpPr/>
          <p:nvPr>
            <p:custDataLst>
              <p:tags r:id="rId22"/>
            </p:custDataLst>
          </p:nvPr>
        </p:nvSpPr>
        <p:spPr bwMode="auto">
          <a:xfrm rot="2700000">
            <a:off x="4925923" y="1664182"/>
            <a:ext cx="2190799" cy="2186018"/>
          </a:xfrm>
          <a:custGeom>
            <a:avLst/>
            <a:gdLst>
              <a:gd name="T0" fmla="*/ 996 w 1102"/>
              <a:gd name="T1" fmla="*/ 996 h 1102"/>
              <a:gd name="T2" fmla="*/ 996 w 1102"/>
              <a:gd name="T3" fmla="*/ 996 h 1102"/>
              <a:gd name="T4" fmla="*/ 996 w 1102"/>
              <a:gd name="T5" fmla="*/ 611 h 1102"/>
              <a:gd name="T6" fmla="*/ 492 w 1102"/>
              <a:gd name="T7" fmla="*/ 106 h 1102"/>
              <a:gd name="T8" fmla="*/ 106 w 1102"/>
              <a:gd name="T9" fmla="*/ 106 h 1102"/>
              <a:gd name="T10" fmla="*/ 106 w 1102"/>
              <a:gd name="T11" fmla="*/ 106 h 1102"/>
              <a:gd name="T12" fmla="*/ 106 w 1102"/>
              <a:gd name="T13" fmla="*/ 492 h 1102"/>
              <a:gd name="T14" fmla="*/ 611 w 1102"/>
              <a:gd name="T15" fmla="*/ 996 h 1102"/>
              <a:gd name="T16" fmla="*/ 996 w 1102"/>
              <a:gd name="T17" fmla="*/ 99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2" h="1102">
                <a:moveTo>
                  <a:pt x="996" y="996"/>
                </a:moveTo>
                <a:cubicBezTo>
                  <a:pt x="996" y="996"/>
                  <a:pt x="996" y="996"/>
                  <a:pt x="996" y="996"/>
                </a:cubicBezTo>
                <a:cubicBezTo>
                  <a:pt x="1102" y="890"/>
                  <a:pt x="1102" y="717"/>
                  <a:pt x="996" y="611"/>
                </a:cubicBezTo>
                <a:cubicBezTo>
                  <a:pt x="492" y="106"/>
                  <a:pt x="492" y="106"/>
                  <a:pt x="492" y="106"/>
                </a:cubicBezTo>
                <a:cubicBezTo>
                  <a:pt x="386" y="0"/>
                  <a:pt x="212" y="0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0" y="212"/>
                  <a:pt x="0" y="386"/>
                  <a:pt x="106" y="492"/>
                </a:cubicBezTo>
                <a:cubicBezTo>
                  <a:pt x="611" y="996"/>
                  <a:pt x="611" y="996"/>
                  <a:pt x="611" y="996"/>
                </a:cubicBezTo>
                <a:cubicBezTo>
                  <a:pt x="717" y="1102"/>
                  <a:pt x="890" y="1102"/>
                  <a:pt x="996" y="996"/>
                </a:cubicBezTo>
                <a:close/>
              </a:path>
            </a:pathLst>
          </a:custGeom>
          <a:solidFill>
            <a:srgbClr val="4276AA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0" name="任意多边形 59"/>
          <p:cNvSpPr/>
          <p:nvPr>
            <p:custDataLst>
              <p:tags r:id="rId23"/>
            </p:custDataLst>
          </p:nvPr>
        </p:nvSpPr>
        <p:spPr bwMode="auto">
          <a:xfrm>
            <a:off x="5579337" y="1590896"/>
            <a:ext cx="886844" cy="884930"/>
          </a:xfrm>
          <a:custGeom>
            <a:avLst/>
            <a:gdLst>
              <a:gd name="T0" fmla="*/ 367 w 446"/>
              <a:gd name="T1" fmla="*/ 79 h 446"/>
              <a:gd name="T2" fmla="*/ 367 w 446"/>
              <a:gd name="T3" fmla="*/ 367 h 446"/>
              <a:gd name="T4" fmla="*/ 79 w 446"/>
              <a:gd name="T5" fmla="*/ 367 h 446"/>
              <a:gd name="T6" fmla="*/ 79 w 446"/>
              <a:gd name="T7" fmla="*/ 79 h 446"/>
              <a:gd name="T8" fmla="*/ 367 w 446"/>
              <a:gd name="T9" fmla="*/ 79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6" h="446">
                <a:moveTo>
                  <a:pt x="367" y="79"/>
                </a:moveTo>
                <a:cubicBezTo>
                  <a:pt x="446" y="159"/>
                  <a:pt x="446" y="287"/>
                  <a:pt x="367" y="367"/>
                </a:cubicBezTo>
                <a:cubicBezTo>
                  <a:pt x="287" y="446"/>
                  <a:pt x="159" y="446"/>
                  <a:pt x="79" y="367"/>
                </a:cubicBezTo>
                <a:cubicBezTo>
                  <a:pt x="0" y="287"/>
                  <a:pt x="0" y="159"/>
                  <a:pt x="79" y="79"/>
                </a:cubicBezTo>
                <a:cubicBezTo>
                  <a:pt x="159" y="0"/>
                  <a:pt x="287" y="0"/>
                  <a:pt x="367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1" name="任意多边形 60"/>
          <p:cNvSpPr/>
          <p:nvPr>
            <p:custDataLst>
              <p:tags r:id="rId24"/>
            </p:custDataLst>
          </p:nvPr>
        </p:nvSpPr>
        <p:spPr bwMode="auto">
          <a:xfrm>
            <a:off x="5647262" y="1658820"/>
            <a:ext cx="750995" cy="750039"/>
          </a:xfrm>
          <a:custGeom>
            <a:avLst/>
            <a:gdLst>
              <a:gd name="T0" fmla="*/ 311 w 378"/>
              <a:gd name="T1" fmla="*/ 67 h 378"/>
              <a:gd name="T2" fmla="*/ 311 w 378"/>
              <a:gd name="T3" fmla="*/ 311 h 378"/>
              <a:gd name="T4" fmla="*/ 67 w 378"/>
              <a:gd name="T5" fmla="*/ 311 h 378"/>
              <a:gd name="T6" fmla="*/ 67 w 378"/>
              <a:gd name="T7" fmla="*/ 67 h 378"/>
              <a:gd name="T8" fmla="*/ 311 w 378"/>
              <a:gd name="T9" fmla="*/ 67 h 378"/>
              <a:gd name="T10" fmla="*/ 295 w 378"/>
              <a:gd name="T11" fmla="*/ 83 h 378"/>
              <a:gd name="T12" fmla="*/ 295 w 378"/>
              <a:gd name="T13" fmla="*/ 295 h 378"/>
              <a:gd name="T14" fmla="*/ 83 w 378"/>
              <a:gd name="T15" fmla="*/ 295 h 378"/>
              <a:gd name="T16" fmla="*/ 83 w 378"/>
              <a:gd name="T17" fmla="*/ 83 h 378"/>
              <a:gd name="T18" fmla="*/ 295 w 378"/>
              <a:gd name="T19" fmla="*/ 8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8" h="378">
                <a:moveTo>
                  <a:pt x="311" y="67"/>
                </a:moveTo>
                <a:cubicBezTo>
                  <a:pt x="378" y="134"/>
                  <a:pt x="378" y="244"/>
                  <a:pt x="311" y="311"/>
                </a:cubicBezTo>
                <a:cubicBezTo>
                  <a:pt x="244" y="378"/>
                  <a:pt x="134" y="378"/>
                  <a:pt x="67" y="311"/>
                </a:cubicBezTo>
                <a:cubicBezTo>
                  <a:pt x="0" y="244"/>
                  <a:pt x="0" y="134"/>
                  <a:pt x="67" y="67"/>
                </a:cubicBezTo>
                <a:cubicBezTo>
                  <a:pt x="134" y="0"/>
                  <a:pt x="244" y="0"/>
                  <a:pt x="311" y="67"/>
                </a:cubicBezTo>
                <a:close/>
                <a:moveTo>
                  <a:pt x="295" y="83"/>
                </a:moveTo>
                <a:cubicBezTo>
                  <a:pt x="354" y="141"/>
                  <a:pt x="354" y="237"/>
                  <a:pt x="295" y="295"/>
                </a:cubicBezTo>
                <a:cubicBezTo>
                  <a:pt x="237" y="354"/>
                  <a:pt x="141" y="354"/>
                  <a:pt x="83" y="295"/>
                </a:cubicBezTo>
                <a:cubicBezTo>
                  <a:pt x="24" y="237"/>
                  <a:pt x="24" y="141"/>
                  <a:pt x="83" y="83"/>
                </a:cubicBezTo>
                <a:cubicBezTo>
                  <a:pt x="141" y="24"/>
                  <a:pt x="237" y="24"/>
                  <a:pt x="295" y="83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2" name="任意多边形 61"/>
          <p:cNvSpPr/>
          <p:nvPr>
            <p:custDataLst>
              <p:tags r:id="rId25"/>
            </p:custDataLst>
          </p:nvPr>
        </p:nvSpPr>
        <p:spPr bwMode="auto">
          <a:xfrm>
            <a:off x="5847207" y="1873117"/>
            <a:ext cx="350145" cy="321445"/>
          </a:xfrm>
          <a:custGeom>
            <a:avLst/>
            <a:gdLst>
              <a:gd name="T0" fmla="*/ 130 w 176"/>
              <a:gd name="T1" fmla="*/ 63 h 162"/>
              <a:gd name="T2" fmla="*/ 148 w 176"/>
              <a:gd name="T3" fmla="*/ 63 h 162"/>
              <a:gd name="T4" fmla="*/ 152 w 176"/>
              <a:gd name="T5" fmla="*/ 54 h 162"/>
              <a:gd name="T6" fmla="*/ 125 w 176"/>
              <a:gd name="T7" fmla="*/ 54 h 162"/>
              <a:gd name="T8" fmla="*/ 130 w 176"/>
              <a:gd name="T9" fmla="*/ 63 h 162"/>
              <a:gd name="T10" fmla="*/ 130 w 176"/>
              <a:gd name="T11" fmla="*/ 68 h 162"/>
              <a:gd name="T12" fmla="*/ 148 w 176"/>
              <a:gd name="T13" fmla="*/ 68 h 162"/>
              <a:gd name="T14" fmla="*/ 150 w 176"/>
              <a:gd name="T15" fmla="*/ 134 h 162"/>
              <a:gd name="T16" fmla="*/ 127 w 176"/>
              <a:gd name="T17" fmla="*/ 134 h 162"/>
              <a:gd name="T18" fmla="*/ 130 w 176"/>
              <a:gd name="T19" fmla="*/ 68 h 162"/>
              <a:gd name="T20" fmla="*/ 79 w 176"/>
              <a:gd name="T21" fmla="*/ 63 h 162"/>
              <a:gd name="T22" fmla="*/ 97 w 176"/>
              <a:gd name="T23" fmla="*/ 63 h 162"/>
              <a:gd name="T24" fmla="*/ 101 w 176"/>
              <a:gd name="T25" fmla="*/ 54 h 162"/>
              <a:gd name="T26" fmla="*/ 75 w 176"/>
              <a:gd name="T27" fmla="*/ 54 h 162"/>
              <a:gd name="T28" fmla="*/ 79 w 176"/>
              <a:gd name="T29" fmla="*/ 63 h 162"/>
              <a:gd name="T30" fmla="*/ 79 w 176"/>
              <a:gd name="T31" fmla="*/ 63 h 162"/>
              <a:gd name="T32" fmla="*/ 79 w 176"/>
              <a:gd name="T33" fmla="*/ 68 h 162"/>
              <a:gd name="T34" fmla="*/ 97 w 176"/>
              <a:gd name="T35" fmla="*/ 68 h 162"/>
              <a:gd name="T36" fmla="*/ 99 w 176"/>
              <a:gd name="T37" fmla="*/ 134 h 162"/>
              <a:gd name="T38" fmla="*/ 76 w 176"/>
              <a:gd name="T39" fmla="*/ 134 h 162"/>
              <a:gd name="T40" fmla="*/ 79 w 176"/>
              <a:gd name="T41" fmla="*/ 68 h 162"/>
              <a:gd name="T42" fmla="*/ 79 w 176"/>
              <a:gd name="T43" fmla="*/ 68 h 162"/>
              <a:gd name="T44" fmla="*/ 28 w 176"/>
              <a:gd name="T45" fmla="*/ 63 h 162"/>
              <a:gd name="T46" fmla="*/ 46 w 176"/>
              <a:gd name="T47" fmla="*/ 63 h 162"/>
              <a:gd name="T48" fmla="*/ 50 w 176"/>
              <a:gd name="T49" fmla="*/ 54 h 162"/>
              <a:gd name="T50" fmla="*/ 24 w 176"/>
              <a:gd name="T51" fmla="*/ 54 h 162"/>
              <a:gd name="T52" fmla="*/ 28 w 176"/>
              <a:gd name="T53" fmla="*/ 63 h 162"/>
              <a:gd name="T54" fmla="*/ 28 w 176"/>
              <a:gd name="T55" fmla="*/ 68 h 162"/>
              <a:gd name="T56" fmla="*/ 46 w 176"/>
              <a:gd name="T57" fmla="*/ 68 h 162"/>
              <a:gd name="T58" fmla="*/ 49 w 176"/>
              <a:gd name="T59" fmla="*/ 134 h 162"/>
              <a:gd name="T60" fmla="*/ 26 w 176"/>
              <a:gd name="T61" fmla="*/ 134 h 162"/>
              <a:gd name="T62" fmla="*/ 28 w 176"/>
              <a:gd name="T63" fmla="*/ 68 h 162"/>
              <a:gd name="T64" fmla="*/ 9 w 176"/>
              <a:gd name="T65" fmla="*/ 148 h 162"/>
              <a:gd name="T66" fmla="*/ 166 w 176"/>
              <a:gd name="T67" fmla="*/ 148 h 162"/>
              <a:gd name="T68" fmla="*/ 166 w 176"/>
              <a:gd name="T69" fmla="*/ 153 h 162"/>
              <a:gd name="T70" fmla="*/ 9 w 176"/>
              <a:gd name="T71" fmla="*/ 153 h 162"/>
              <a:gd name="T72" fmla="*/ 9 w 176"/>
              <a:gd name="T73" fmla="*/ 148 h 162"/>
              <a:gd name="T74" fmla="*/ 9 w 176"/>
              <a:gd name="T75" fmla="*/ 148 h 162"/>
              <a:gd name="T76" fmla="*/ 0 w 176"/>
              <a:gd name="T77" fmla="*/ 156 h 162"/>
              <a:gd name="T78" fmla="*/ 176 w 176"/>
              <a:gd name="T79" fmla="*/ 156 h 162"/>
              <a:gd name="T80" fmla="*/ 176 w 176"/>
              <a:gd name="T81" fmla="*/ 162 h 162"/>
              <a:gd name="T82" fmla="*/ 0 w 176"/>
              <a:gd name="T83" fmla="*/ 162 h 162"/>
              <a:gd name="T84" fmla="*/ 0 w 176"/>
              <a:gd name="T85" fmla="*/ 156 h 162"/>
              <a:gd name="T86" fmla="*/ 0 w 176"/>
              <a:gd name="T87" fmla="*/ 156 h 162"/>
              <a:gd name="T88" fmla="*/ 149 w 176"/>
              <a:gd name="T89" fmla="*/ 37 h 162"/>
              <a:gd name="T90" fmla="*/ 88 w 176"/>
              <a:gd name="T91" fmla="*/ 14 h 162"/>
              <a:gd name="T92" fmla="*/ 27 w 176"/>
              <a:gd name="T93" fmla="*/ 37 h 162"/>
              <a:gd name="T94" fmla="*/ 149 w 176"/>
              <a:gd name="T95" fmla="*/ 37 h 162"/>
              <a:gd name="T96" fmla="*/ 11 w 176"/>
              <a:gd name="T97" fmla="*/ 50 h 162"/>
              <a:gd name="T98" fmla="*/ 165 w 176"/>
              <a:gd name="T99" fmla="*/ 50 h 162"/>
              <a:gd name="T100" fmla="*/ 165 w 176"/>
              <a:gd name="T101" fmla="*/ 29 h 162"/>
              <a:gd name="T102" fmla="*/ 88 w 176"/>
              <a:gd name="T103" fmla="*/ 0 h 162"/>
              <a:gd name="T104" fmla="*/ 11 w 176"/>
              <a:gd name="T105" fmla="*/ 29 h 162"/>
              <a:gd name="T106" fmla="*/ 11 w 176"/>
              <a:gd name="T107" fmla="*/ 50 h 162"/>
              <a:gd name="T108" fmla="*/ 21 w 176"/>
              <a:gd name="T109" fmla="*/ 139 h 162"/>
              <a:gd name="T110" fmla="*/ 155 w 176"/>
              <a:gd name="T111" fmla="*/ 139 h 162"/>
              <a:gd name="T112" fmla="*/ 155 w 176"/>
              <a:gd name="T113" fmla="*/ 144 h 162"/>
              <a:gd name="T114" fmla="*/ 21 w 176"/>
              <a:gd name="T115" fmla="*/ 144 h 162"/>
              <a:gd name="T116" fmla="*/ 21 w 176"/>
              <a:gd name="T117" fmla="*/ 139 h 162"/>
              <a:gd name="T118" fmla="*/ 21 w 176"/>
              <a:gd name="T119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6" h="162">
                <a:moveTo>
                  <a:pt x="130" y="63"/>
                </a:moveTo>
                <a:cubicBezTo>
                  <a:pt x="148" y="63"/>
                  <a:pt x="148" y="63"/>
                  <a:pt x="148" y="63"/>
                </a:cubicBezTo>
                <a:cubicBezTo>
                  <a:pt x="152" y="54"/>
                  <a:pt x="152" y="54"/>
                  <a:pt x="152" y="54"/>
                </a:cubicBezTo>
                <a:cubicBezTo>
                  <a:pt x="125" y="54"/>
                  <a:pt x="125" y="54"/>
                  <a:pt x="125" y="54"/>
                </a:cubicBezTo>
                <a:cubicBezTo>
                  <a:pt x="130" y="63"/>
                  <a:pt x="130" y="63"/>
                  <a:pt x="130" y="63"/>
                </a:cubicBezTo>
                <a:close/>
                <a:moveTo>
                  <a:pt x="130" y="68"/>
                </a:moveTo>
                <a:cubicBezTo>
                  <a:pt x="148" y="68"/>
                  <a:pt x="148" y="68"/>
                  <a:pt x="148" y="68"/>
                </a:cubicBezTo>
                <a:cubicBezTo>
                  <a:pt x="150" y="134"/>
                  <a:pt x="150" y="134"/>
                  <a:pt x="150" y="134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30" y="68"/>
                  <a:pt x="130" y="68"/>
                  <a:pt x="130" y="68"/>
                </a:cubicBezTo>
                <a:close/>
                <a:moveTo>
                  <a:pt x="79" y="63"/>
                </a:moveTo>
                <a:cubicBezTo>
                  <a:pt x="85" y="63"/>
                  <a:pt x="91" y="63"/>
                  <a:pt x="97" y="63"/>
                </a:cubicBezTo>
                <a:cubicBezTo>
                  <a:pt x="98" y="60"/>
                  <a:pt x="100" y="57"/>
                  <a:pt x="101" y="54"/>
                </a:cubicBezTo>
                <a:cubicBezTo>
                  <a:pt x="92" y="54"/>
                  <a:pt x="83" y="54"/>
                  <a:pt x="75" y="54"/>
                </a:cubicBezTo>
                <a:cubicBezTo>
                  <a:pt x="76" y="57"/>
                  <a:pt x="78" y="60"/>
                  <a:pt x="79" y="63"/>
                </a:cubicBezTo>
                <a:cubicBezTo>
                  <a:pt x="79" y="63"/>
                  <a:pt x="79" y="63"/>
                  <a:pt x="79" y="63"/>
                </a:cubicBezTo>
                <a:close/>
                <a:moveTo>
                  <a:pt x="79" y="68"/>
                </a:moveTo>
                <a:cubicBezTo>
                  <a:pt x="85" y="68"/>
                  <a:pt x="91" y="68"/>
                  <a:pt x="97" y="68"/>
                </a:cubicBezTo>
                <a:cubicBezTo>
                  <a:pt x="97" y="90"/>
                  <a:pt x="98" y="112"/>
                  <a:pt x="99" y="134"/>
                </a:cubicBezTo>
                <a:cubicBezTo>
                  <a:pt x="92" y="134"/>
                  <a:pt x="84" y="134"/>
                  <a:pt x="76" y="134"/>
                </a:cubicBezTo>
                <a:cubicBezTo>
                  <a:pt x="77" y="112"/>
                  <a:pt x="78" y="90"/>
                  <a:pt x="79" y="68"/>
                </a:cubicBezTo>
                <a:cubicBezTo>
                  <a:pt x="79" y="68"/>
                  <a:pt x="79" y="68"/>
                  <a:pt x="79" y="68"/>
                </a:cubicBezTo>
                <a:close/>
                <a:moveTo>
                  <a:pt x="28" y="63"/>
                </a:moveTo>
                <a:cubicBezTo>
                  <a:pt x="46" y="63"/>
                  <a:pt x="46" y="63"/>
                  <a:pt x="46" y="63"/>
                </a:cubicBezTo>
                <a:cubicBezTo>
                  <a:pt x="50" y="54"/>
                  <a:pt x="50" y="54"/>
                  <a:pt x="50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8" y="63"/>
                  <a:pt x="28" y="63"/>
                  <a:pt x="28" y="63"/>
                </a:cubicBezTo>
                <a:close/>
                <a:moveTo>
                  <a:pt x="28" y="68"/>
                </a:moveTo>
                <a:cubicBezTo>
                  <a:pt x="46" y="68"/>
                  <a:pt x="46" y="68"/>
                  <a:pt x="46" y="68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28" y="68"/>
                  <a:pt x="28" y="68"/>
                  <a:pt x="28" y="68"/>
                </a:cubicBezTo>
                <a:close/>
                <a:moveTo>
                  <a:pt x="9" y="148"/>
                </a:moveTo>
                <a:cubicBezTo>
                  <a:pt x="62" y="148"/>
                  <a:pt x="114" y="148"/>
                  <a:pt x="166" y="148"/>
                </a:cubicBezTo>
                <a:cubicBezTo>
                  <a:pt x="166" y="150"/>
                  <a:pt x="166" y="151"/>
                  <a:pt x="166" y="153"/>
                </a:cubicBezTo>
                <a:cubicBezTo>
                  <a:pt x="114" y="153"/>
                  <a:pt x="62" y="153"/>
                  <a:pt x="9" y="153"/>
                </a:cubicBezTo>
                <a:cubicBezTo>
                  <a:pt x="9" y="151"/>
                  <a:pt x="9" y="150"/>
                  <a:pt x="9" y="148"/>
                </a:cubicBezTo>
                <a:cubicBezTo>
                  <a:pt x="9" y="148"/>
                  <a:pt x="9" y="148"/>
                  <a:pt x="9" y="148"/>
                </a:cubicBezTo>
                <a:close/>
                <a:moveTo>
                  <a:pt x="0" y="156"/>
                </a:moveTo>
                <a:cubicBezTo>
                  <a:pt x="59" y="156"/>
                  <a:pt x="117" y="156"/>
                  <a:pt x="176" y="156"/>
                </a:cubicBezTo>
                <a:cubicBezTo>
                  <a:pt x="176" y="158"/>
                  <a:pt x="176" y="160"/>
                  <a:pt x="176" y="162"/>
                </a:cubicBezTo>
                <a:cubicBezTo>
                  <a:pt x="117" y="162"/>
                  <a:pt x="59" y="162"/>
                  <a:pt x="0" y="162"/>
                </a:cubicBezTo>
                <a:cubicBezTo>
                  <a:pt x="0" y="160"/>
                  <a:pt x="0" y="158"/>
                  <a:pt x="0" y="156"/>
                </a:cubicBezTo>
                <a:cubicBezTo>
                  <a:pt x="0" y="156"/>
                  <a:pt x="0" y="156"/>
                  <a:pt x="0" y="156"/>
                </a:cubicBezTo>
                <a:close/>
                <a:moveTo>
                  <a:pt x="149" y="37"/>
                </a:moveTo>
                <a:cubicBezTo>
                  <a:pt x="88" y="14"/>
                  <a:pt x="88" y="14"/>
                  <a:pt x="88" y="14"/>
                </a:cubicBezTo>
                <a:cubicBezTo>
                  <a:pt x="27" y="37"/>
                  <a:pt x="27" y="37"/>
                  <a:pt x="27" y="37"/>
                </a:cubicBezTo>
                <a:cubicBezTo>
                  <a:pt x="149" y="37"/>
                  <a:pt x="149" y="37"/>
                  <a:pt x="149" y="37"/>
                </a:cubicBezTo>
                <a:close/>
                <a:moveTo>
                  <a:pt x="11" y="50"/>
                </a:moveTo>
                <a:cubicBezTo>
                  <a:pt x="165" y="50"/>
                  <a:pt x="165" y="50"/>
                  <a:pt x="165" y="50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88" y="0"/>
                  <a:pt x="88" y="0"/>
                  <a:pt x="88" y="0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50"/>
                  <a:pt x="11" y="50"/>
                  <a:pt x="11" y="50"/>
                </a:cubicBezTo>
                <a:close/>
                <a:moveTo>
                  <a:pt x="21" y="139"/>
                </a:moveTo>
                <a:cubicBezTo>
                  <a:pt x="66" y="139"/>
                  <a:pt x="110" y="139"/>
                  <a:pt x="155" y="139"/>
                </a:cubicBezTo>
                <a:cubicBezTo>
                  <a:pt x="155" y="141"/>
                  <a:pt x="155" y="142"/>
                  <a:pt x="155" y="144"/>
                </a:cubicBezTo>
                <a:cubicBezTo>
                  <a:pt x="110" y="144"/>
                  <a:pt x="66" y="144"/>
                  <a:pt x="21" y="144"/>
                </a:cubicBezTo>
                <a:cubicBezTo>
                  <a:pt x="21" y="142"/>
                  <a:pt x="21" y="141"/>
                  <a:pt x="21" y="139"/>
                </a:cubicBezTo>
                <a:cubicBezTo>
                  <a:pt x="21" y="139"/>
                  <a:pt x="21" y="139"/>
                  <a:pt x="21" y="139"/>
                </a:cubicBezTo>
                <a:close/>
              </a:path>
            </a:pathLst>
          </a:custGeom>
          <a:solidFill>
            <a:srgbClr val="4276AA">
              <a:lumMod val="10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3" name="椭圆 62"/>
          <p:cNvSpPr/>
          <p:nvPr>
            <p:custDataLst>
              <p:tags r:id="rId26"/>
            </p:custDataLst>
          </p:nvPr>
        </p:nvSpPr>
        <p:spPr bwMode="auto">
          <a:xfrm>
            <a:off x="4877704" y="2604381"/>
            <a:ext cx="2326650" cy="232186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4" name="任意多边形 63"/>
          <p:cNvSpPr/>
          <p:nvPr>
            <p:custDataLst>
              <p:tags r:id="rId27"/>
            </p:custDataLst>
          </p:nvPr>
        </p:nvSpPr>
        <p:spPr bwMode="auto">
          <a:xfrm rot="19871592">
            <a:off x="7133084" y="3145729"/>
            <a:ext cx="323359" cy="29658"/>
          </a:xfrm>
          <a:custGeom>
            <a:avLst/>
            <a:gdLst>
              <a:gd name="T0" fmla="*/ 338 w 338"/>
              <a:gd name="T1" fmla="*/ 31 h 31"/>
              <a:gd name="T2" fmla="*/ 338 w 338"/>
              <a:gd name="T3" fmla="*/ 0 h 31"/>
              <a:gd name="T4" fmla="*/ 0 w 338"/>
              <a:gd name="T5" fmla="*/ 0 h 31"/>
              <a:gd name="T6" fmla="*/ 0 w 338"/>
              <a:gd name="T7" fmla="*/ 31 h 31"/>
              <a:gd name="T8" fmla="*/ 338 w 338"/>
              <a:gd name="T9" fmla="*/ 31 h 31"/>
              <a:gd name="T10" fmla="*/ 338 w 338"/>
              <a:gd name="T11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8" h="31">
                <a:moveTo>
                  <a:pt x="338" y="31"/>
                </a:moveTo>
                <a:lnTo>
                  <a:pt x="338" y="0"/>
                </a:lnTo>
                <a:lnTo>
                  <a:pt x="0" y="0"/>
                </a:lnTo>
                <a:lnTo>
                  <a:pt x="0" y="31"/>
                </a:lnTo>
                <a:lnTo>
                  <a:pt x="338" y="31"/>
                </a:lnTo>
                <a:lnTo>
                  <a:pt x="338" y="31"/>
                </a:ln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5" name="任意多边形 64"/>
          <p:cNvSpPr/>
          <p:nvPr>
            <p:custDataLst>
              <p:tags r:id="rId28"/>
            </p:custDataLst>
          </p:nvPr>
        </p:nvSpPr>
        <p:spPr bwMode="auto">
          <a:xfrm>
            <a:off x="5715985" y="5250285"/>
            <a:ext cx="582619" cy="581663"/>
          </a:xfrm>
          <a:custGeom>
            <a:avLst/>
            <a:gdLst>
              <a:gd name="T0" fmla="*/ 241 w 293"/>
              <a:gd name="T1" fmla="*/ 241 h 293"/>
              <a:gd name="T2" fmla="*/ 52 w 293"/>
              <a:gd name="T3" fmla="*/ 241 h 293"/>
              <a:gd name="T4" fmla="*/ 52 w 293"/>
              <a:gd name="T5" fmla="*/ 52 h 293"/>
              <a:gd name="T6" fmla="*/ 241 w 293"/>
              <a:gd name="T7" fmla="*/ 52 h 293"/>
              <a:gd name="T8" fmla="*/ 241 w 293"/>
              <a:gd name="T9" fmla="*/ 24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293">
                <a:moveTo>
                  <a:pt x="241" y="241"/>
                </a:moveTo>
                <a:cubicBezTo>
                  <a:pt x="189" y="293"/>
                  <a:pt x="104" y="293"/>
                  <a:pt x="52" y="241"/>
                </a:cubicBezTo>
                <a:cubicBezTo>
                  <a:pt x="0" y="189"/>
                  <a:pt x="0" y="104"/>
                  <a:pt x="52" y="52"/>
                </a:cubicBezTo>
                <a:cubicBezTo>
                  <a:pt x="104" y="0"/>
                  <a:pt x="189" y="0"/>
                  <a:pt x="241" y="52"/>
                </a:cubicBezTo>
                <a:cubicBezTo>
                  <a:pt x="293" y="104"/>
                  <a:pt x="293" y="189"/>
                  <a:pt x="241" y="241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6" name="任意多边形 65"/>
          <p:cNvSpPr/>
          <p:nvPr>
            <p:custDataLst>
              <p:tags r:id="rId29"/>
            </p:custDataLst>
          </p:nvPr>
        </p:nvSpPr>
        <p:spPr bwMode="auto">
          <a:xfrm>
            <a:off x="5759992" y="5296207"/>
            <a:ext cx="494605" cy="491735"/>
          </a:xfrm>
          <a:custGeom>
            <a:avLst/>
            <a:gdLst>
              <a:gd name="T0" fmla="*/ 204 w 249"/>
              <a:gd name="T1" fmla="*/ 44 h 248"/>
              <a:gd name="T2" fmla="*/ 44 w 249"/>
              <a:gd name="T3" fmla="*/ 44 h 248"/>
              <a:gd name="T4" fmla="*/ 44 w 249"/>
              <a:gd name="T5" fmla="*/ 204 h 248"/>
              <a:gd name="T6" fmla="*/ 204 w 249"/>
              <a:gd name="T7" fmla="*/ 204 h 248"/>
              <a:gd name="T8" fmla="*/ 204 w 249"/>
              <a:gd name="T9" fmla="*/ 44 h 248"/>
              <a:gd name="T10" fmla="*/ 194 w 249"/>
              <a:gd name="T11" fmla="*/ 54 h 248"/>
              <a:gd name="T12" fmla="*/ 54 w 249"/>
              <a:gd name="T13" fmla="*/ 54 h 248"/>
              <a:gd name="T14" fmla="*/ 54 w 249"/>
              <a:gd name="T15" fmla="*/ 194 h 248"/>
              <a:gd name="T16" fmla="*/ 194 w 249"/>
              <a:gd name="T17" fmla="*/ 194 h 248"/>
              <a:gd name="T18" fmla="*/ 194 w 249"/>
              <a:gd name="T19" fmla="*/ 54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" h="248">
                <a:moveTo>
                  <a:pt x="204" y="44"/>
                </a:moveTo>
                <a:cubicBezTo>
                  <a:pt x="160" y="0"/>
                  <a:pt x="88" y="0"/>
                  <a:pt x="44" y="44"/>
                </a:cubicBezTo>
                <a:cubicBezTo>
                  <a:pt x="0" y="88"/>
                  <a:pt x="0" y="160"/>
                  <a:pt x="44" y="204"/>
                </a:cubicBezTo>
                <a:cubicBezTo>
                  <a:pt x="88" y="248"/>
                  <a:pt x="160" y="248"/>
                  <a:pt x="204" y="204"/>
                </a:cubicBezTo>
                <a:cubicBezTo>
                  <a:pt x="249" y="160"/>
                  <a:pt x="249" y="88"/>
                  <a:pt x="204" y="44"/>
                </a:cubicBezTo>
                <a:close/>
                <a:moveTo>
                  <a:pt x="194" y="54"/>
                </a:moveTo>
                <a:cubicBezTo>
                  <a:pt x="156" y="15"/>
                  <a:pt x="93" y="15"/>
                  <a:pt x="54" y="54"/>
                </a:cubicBezTo>
                <a:cubicBezTo>
                  <a:pt x="16" y="92"/>
                  <a:pt x="16" y="155"/>
                  <a:pt x="54" y="194"/>
                </a:cubicBezTo>
                <a:cubicBezTo>
                  <a:pt x="93" y="232"/>
                  <a:pt x="156" y="232"/>
                  <a:pt x="194" y="194"/>
                </a:cubicBezTo>
                <a:cubicBezTo>
                  <a:pt x="233" y="155"/>
                  <a:pt x="233" y="92"/>
                  <a:pt x="194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7" name="任意多边形 66"/>
          <p:cNvSpPr/>
          <p:nvPr>
            <p:custDataLst>
              <p:tags r:id="rId30"/>
            </p:custDataLst>
          </p:nvPr>
        </p:nvSpPr>
        <p:spPr bwMode="auto">
          <a:xfrm>
            <a:off x="5891057" y="5480845"/>
            <a:ext cx="230561" cy="122455"/>
          </a:xfrm>
          <a:custGeom>
            <a:avLst/>
            <a:gdLst>
              <a:gd name="T0" fmla="*/ 18 w 116"/>
              <a:gd name="T1" fmla="*/ 0 h 62"/>
              <a:gd name="T2" fmla="*/ 94 w 116"/>
              <a:gd name="T3" fmla="*/ 0 h 62"/>
              <a:gd name="T4" fmla="*/ 116 w 116"/>
              <a:gd name="T5" fmla="*/ 0 h 62"/>
              <a:gd name="T6" fmla="*/ 116 w 116"/>
              <a:gd name="T7" fmla="*/ 21 h 62"/>
              <a:gd name="T8" fmla="*/ 116 w 116"/>
              <a:gd name="T9" fmla="*/ 45 h 62"/>
              <a:gd name="T10" fmla="*/ 98 w 116"/>
              <a:gd name="T11" fmla="*/ 62 h 62"/>
              <a:gd name="T12" fmla="*/ 22 w 116"/>
              <a:gd name="T13" fmla="*/ 62 h 62"/>
              <a:gd name="T14" fmla="*/ 0 w 116"/>
              <a:gd name="T15" fmla="*/ 62 h 62"/>
              <a:gd name="T16" fmla="*/ 0 w 116"/>
              <a:gd name="T17" fmla="*/ 40 h 62"/>
              <a:gd name="T18" fmla="*/ 0 w 116"/>
              <a:gd name="T19" fmla="*/ 17 h 62"/>
              <a:gd name="T20" fmla="*/ 71 w 116"/>
              <a:gd name="T21" fmla="*/ 6 h 62"/>
              <a:gd name="T22" fmla="*/ 74 w 116"/>
              <a:gd name="T23" fmla="*/ 9 h 62"/>
              <a:gd name="T24" fmla="*/ 79 w 116"/>
              <a:gd name="T25" fmla="*/ 17 h 62"/>
              <a:gd name="T26" fmla="*/ 82 w 116"/>
              <a:gd name="T27" fmla="*/ 35 h 62"/>
              <a:gd name="T28" fmla="*/ 78 w 116"/>
              <a:gd name="T29" fmla="*/ 48 h 62"/>
              <a:gd name="T30" fmla="*/ 71 w 116"/>
              <a:gd name="T31" fmla="*/ 56 h 62"/>
              <a:gd name="T32" fmla="*/ 110 w 116"/>
              <a:gd name="T33" fmla="*/ 41 h 62"/>
              <a:gd name="T34" fmla="*/ 95 w 116"/>
              <a:gd name="T35" fmla="*/ 6 h 62"/>
              <a:gd name="T36" fmla="*/ 46 w 116"/>
              <a:gd name="T37" fmla="*/ 56 h 62"/>
              <a:gd name="T38" fmla="*/ 41 w 116"/>
              <a:gd name="T39" fmla="*/ 51 h 62"/>
              <a:gd name="T40" fmla="*/ 35 w 116"/>
              <a:gd name="T41" fmla="*/ 39 h 62"/>
              <a:gd name="T42" fmla="*/ 35 w 116"/>
              <a:gd name="T43" fmla="*/ 25 h 62"/>
              <a:gd name="T44" fmla="*/ 40 w 116"/>
              <a:gd name="T45" fmla="*/ 13 h 62"/>
              <a:gd name="T46" fmla="*/ 46 w 116"/>
              <a:gd name="T47" fmla="*/ 6 h 62"/>
              <a:gd name="T48" fmla="*/ 22 w 116"/>
              <a:gd name="T49" fmla="*/ 6 h 62"/>
              <a:gd name="T50" fmla="*/ 6 w 116"/>
              <a:gd name="T51" fmla="*/ 41 h 62"/>
              <a:gd name="T52" fmla="*/ 46 w 116"/>
              <a:gd name="T53" fmla="*/ 56 h 62"/>
              <a:gd name="T54" fmla="*/ 78 w 116"/>
              <a:gd name="T55" fmla="*/ 31 h 62"/>
              <a:gd name="T56" fmla="*/ 58 w 116"/>
              <a:gd name="T57" fmla="*/ 56 h 62"/>
              <a:gd name="T58" fmla="*/ 58 w 116"/>
              <a:gd name="T59" fmla="*/ 6 h 62"/>
              <a:gd name="T60" fmla="*/ 99 w 116"/>
              <a:gd name="T61" fmla="*/ 56 h 62"/>
              <a:gd name="T62" fmla="*/ 110 w 116"/>
              <a:gd name="T63" fmla="*/ 45 h 62"/>
              <a:gd name="T64" fmla="*/ 18 w 116"/>
              <a:gd name="T65" fmla="*/ 56 h 62"/>
              <a:gd name="T66" fmla="*/ 6 w 116"/>
              <a:gd name="T67" fmla="*/ 45 h 62"/>
              <a:gd name="T68" fmla="*/ 99 w 116"/>
              <a:gd name="T69" fmla="*/ 6 h 62"/>
              <a:gd name="T70" fmla="*/ 110 w 116"/>
              <a:gd name="T71" fmla="*/ 17 h 62"/>
              <a:gd name="T72" fmla="*/ 18 w 116"/>
              <a:gd name="T73" fmla="*/ 6 h 62"/>
              <a:gd name="T74" fmla="*/ 6 w 116"/>
              <a:gd name="T75" fmla="*/ 17 h 62"/>
              <a:gd name="T76" fmla="*/ 57 w 116"/>
              <a:gd name="T77" fmla="*/ 44 h 62"/>
              <a:gd name="T78" fmla="*/ 59 w 116"/>
              <a:gd name="T79" fmla="*/ 47 h 62"/>
              <a:gd name="T80" fmla="*/ 64 w 116"/>
              <a:gd name="T81" fmla="*/ 42 h 62"/>
              <a:gd name="T82" fmla="*/ 64 w 116"/>
              <a:gd name="T83" fmla="*/ 31 h 62"/>
              <a:gd name="T84" fmla="*/ 59 w 116"/>
              <a:gd name="T85" fmla="*/ 22 h 62"/>
              <a:gd name="T86" fmla="*/ 65 w 116"/>
              <a:gd name="T87" fmla="*/ 19 h 62"/>
              <a:gd name="T88" fmla="*/ 59 w 116"/>
              <a:gd name="T89" fmla="*/ 15 h 62"/>
              <a:gd name="T90" fmla="*/ 57 w 116"/>
              <a:gd name="T91" fmla="*/ 18 h 62"/>
              <a:gd name="T92" fmla="*/ 52 w 116"/>
              <a:gd name="T93" fmla="*/ 31 h 62"/>
              <a:gd name="T94" fmla="*/ 57 w 116"/>
              <a:gd name="T95" fmla="*/ 40 h 62"/>
              <a:gd name="T96" fmla="*/ 50 w 116"/>
              <a:gd name="T97" fmla="*/ 38 h 62"/>
              <a:gd name="T98" fmla="*/ 57 w 116"/>
              <a:gd name="T99" fmla="*/ 28 h 62"/>
              <a:gd name="T100" fmla="*/ 57 w 116"/>
              <a:gd name="T101" fmla="*/ 22 h 62"/>
              <a:gd name="T102" fmla="*/ 59 w 116"/>
              <a:gd name="T103" fmla="*/ 40 h 62"/>
              <a:gd name="T104" fmla="*/ 62 w 116"/>
              <a:gd name="T105" fmla="*/ 37 h 62"/>
              <a:gd name="T106" fmla="*/ 59 w 116"/>
              <a:gd name="T107" fmla="*/ 4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6" h="62">
                <a:moveTo>
                  <a:pt x="0" y="0"/>
                </a:moveTo>
                <a:cubicBezTo>
                  <a:pt x="18" y="0"/>
                  <a:pt x="18" y="0"/>
                  <a:pt x="1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98" y="62"/>
                  <a:pt x="98" y="62"/>
                  <a:pt x="98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71" y="6"/>
                </a:moveTo>
                <a:cubicBezTo>
                  <a:pt x="71" y="6"/>
                  <a:pt x="71" y="6"/>
                  <a:pt x="71" y="6"/>
                </a:cubicBezTo>
                <a:cubicBezTo>
                  <a:pt x="72" y="7"/>
                  <a:pt x="73" y="8"/>
                  <a:pt x="74" y="9"/>
                </a:cubicBezTo>
                <a:cubicBezTo>
                  <a:pt x="76" y="11"/>
                  <a:pt x="77" y="13"/>
                  <a:pt x="78" y="15"/>
                </a:cubicBezTo>
                <a:cubicBezTo>
                  <a:pt x="79" y="17"/>
                  <a:pt x="79" y="17"/>
                  <a:pt x="79" y="17"/>
                </a:cubicBezTo>
                <a:cubicBezTo>
                  <a:pt x="81" y="21"/>
                  <a:pt x="82" y="24"/>
                  <a:pt x="82" y="28"/>
                </a:cubicBezTo>
                <a:cubicBezTo>
                  <a:pt x="82" y="30"/>
                  <a:pt x="82" y="33"/>
                  <a:pt x="82" y="35"/>
                </a:cubicBezTo>
                <a:cubicBezTo>
                  <a:pt x="82" y="37"/>
                  <a:pt x="81" y="39"/>
                  <a:pt x="81" y="41"/>
                </a:cubicBezTo>
                <a:cubicBezTo>
                  <a:pt x="80" y="43"/>
                  <a:pt x="79" y="46"/>
                  <a:pt x="78" y="48"/>
                </a:cubicBezTo>
                <a:cubicBezTo>
                  <a:pt x="76" y="50"/>
                  <a:pt x="76" y="50"/>
                  <a:pt x="76" y="50"/>
                </a:cubicBezTo>
                <a:cubicBezTo>
                  <a:pt x="74" y="52"/>
                  <a:pt x="73" y="54"/>
                  <a:pt x="71" y="56"/>
                </a:cubicBezTo>
                <a:cubicBezTo>
                  <a:pt x="95" y="56"/>
                  <a:pt x="95" y="56"/>
                  <a:pt x="95" y="56"/>
                </a:cubicBezTo>
                <a:cubicBezTo>
                  <a:pt x="96" y="48"/>
                  <a:pt x="102" y="42"/>
                  <a:pt x="110" y="41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02" y="19"/>
                  <a:pt x="96" y="13"/>
                  <a:pt x="95" y="6"/>
                </a:cubicBezTo>
                <a:cubicBezTo>
                  <a:pt x="71" y="6"/>
                  <a:pt x="71" y="6"/>
                  <a:pt x="71" y="6"/>
                </a:cubicBezTo>
                <a:close/>
                <a:moveTo>
                  <a:pt x="46" y="56"/>
                </a:moveTo>
                <a:cubicBezTo>
                  <a:pt x="45" y="55"/>
                  <a:pt x="44" y="55"/>
                  <a:pt x="44" y="54"/>
                </a:cubicBezTo>
                <a:cubicBezTo>
                  <a:pt x="43" y="53"/>
                  <a:pt x="42" y="52"/>
                  <a:pt x="41" y="51"/>
                </a:cubicBezTo>
                <a:cubicBezTo>
                  <a:pt x="39" y="49"/>
                  <a:pt x="38" y="47"/>
                  <a:pt x="37" y="44"/>
                </a:cubicBezTo>
                <a:cubicBezTo>
                  <a:pt x="36" y="43"/>
                  <a:pt x="36" y="41"/>
                  <a:pt x="35" y="39"/>
                </a:cubicBezTo>
                <a:cubicBezTo>
                  <a:pt x="35" y="37"/>
                  <a:pt x="35" y="35"/>
                  <a:pt x="34" y="32"/>
                </a:cubicBezTo>
                <a:cubicBezTo>
                  <a:pt x="34" y="30"/>
                  <a:pt x="35" y="28"/>
                  <a:pt x="35" y="25"/>
                </a:cubicBezTo>
                <a:cubicBezTo>
                  <a:pt x="35" y="22"/>
                  <a:pt x="35" y="22"/>
                  <a:pt x="35" y="22"/>
                </a:cubicBezTo>
                <a:cubicBezTo>
                  <a:pt x="36" y="19"/>
                  <a:pt x="38" y="16"/>
                  <a:pt x="40" y="13"/>
                </a:cubicBezTo>
                <a:cubicBezTo>
                  <a:pt x="41" y="11"/>
                  <a:pt x="42" y="10"/>
                  <a:pt x="43" y="9"/>
                </a:cubicBezTo>
                <a:cubicBezTo>
                  <a:pt x="44" y="8"/>
                  <a:pt x="45" y="7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0" y="13"/>
                  <a:pt x="14" y="19"/>
                  <a:pt x="6" y="21"/>
                </a:cubicBezTo>
                <a:cubicBezTo>
                  <a:pt x="6" y="41"/>
                  <a:pt x="6" y="41"/>
                  <a:pt x="6" y="41"/>
                </a:cubicBezTo>
                <a:cubicBezTo>
                  <a:pt x="14" y="42"/>
                  <a:pt x="20" y="48"/>
                  <a:pt x="22" y="56"/>
                </a:cubicBezTo>
                <a:cubicBezTo>
                  <a:pt x="46" y="56"/>
                  <a:pt x="46" y="56"/>
                  <a:pt x="46" y="56"/>
                </a:cubicBezTo>
                <a:close/>
                <a:moveTo>
                  <a:pt x="58" y="6"/>
                </a:moveTo>
                <a:cubicBezTo>
                  <a:pt x="69" y="6"/>
                  <a:pt x="78" y="17"/>
                  <a:pt x="78" y="31"/>
                </a:cubicBezTo>
                <a:cubicBezTo>
                  <a:pt x="78" y="44"/>
                  <a:pt x="69" y="55"/>
                  <a:pt x="59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47" y="55"/>
                  <a:pt x="39" y="44"/>
                  <a:pt x="39" y="31"/>
                </a:cubicBezTo>
                <a:cubicBezTo>
                  <a:pt x="39" y="17"/>
                  <a:pt x="47" y="6"/>
                  <a:pt x="58" y="6"/>
                </a:cubicBezTo>
                <a:close/>
                <a:moveTo>
                  <a:pt x="110" y="45"/>
                </a:moveTo>
                <a:cubicBezTo>
                  <a:pt x="105" y="47"/>
                  <a:pt x="101" y="51"/>
                  <a:pt x="99" y="56"/>
                </a:cubicBezTo>
                <a:cubicBezTo>
                  <a:pt x="110" y="56"/>
                  <a:pt x="110" y="56"/>
                  <a:pt x="110" y="56"/>
                </a:cubicBezTo>
                <a:cubicBezTo>
                  <a:pt x="110" y="45"/>
                  <a:pt x="110" y="45"/>
                  <a:pt x="110" y="45"/>
                </a:cubicBezTo>
                <a:close/>
                <a:moveTo>
                  <a:pt x="6" y="45"/>
                </a:moveTo>
                <a:cubicBezTo>
                  <a:pt x="12" y="47"/>
                  <a:pt x="16" y="51"/>
                  <a:pt x="18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6" y="45"/>
                  <a:pt x="6" y="45"/>
                  <a:pt x="6" y="45"/>
                </a:cubicBezTo>
                <a:close/>
                <a:moveTo>
                  <a:pt x="110" y="17"/>
                </a:moveTo>
                <a:cubicBezTo>
                  <a:pt x="105" y="15"/>
                  <a:pt x="101" y="11"/>
                  <a:pt x="99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17"/>
                  <a:pt x="110" y="17"/>
                  <a:pt x="110" y="17"/>
                </a:cubicBezTo>
                <a:close/>
                <a:moveTo>
                  <a:pt x="6" y="17"/>
                </a:moveTo>
                <a:cubicBezTo>
                  <a:pt x="12" y="15"/>
                  <a:pt x="16" y="11"/>
                  <a:pt x="18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7"/>
                  <a:pt x="6" y="17"/>
                  <a:pt x="6" y="17"/>
                </a:cubicBezTo>
                <a:close/>
                <a:moveTo>
                  <a:pt x="50" y="43"/>
                </a:moveTo>
                <a:cubicBezTo>
                  <a:pt x="52" y="44"/>
                  <a:pt x="53" y="44"/>
                  <a:pt x="57" y="44"/>
                </a:cubicBezTo>
                <a:cubicBezTo>
                  <a:pt x="57" y="47"/>
                  <a:pt x="57" y="47"/>
                  <a:pt x="57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9" y="44"/>
                  <a:pt x="59" y="44"/>
                  <a:pt x="59" y="44"/>
                </a:cubicBezTo>
                <a:cubicBezTo>
                  <a:pt x="61" y="44"/>
                  <a:pt x="63" y="43"/>
                  <a:pt x="64" y="42"/>
                </a:cubicBezTo>
                <a:cubicBezTo>
                  <a:pt x="66" y="41"/>
                  <a:pt x="67" y="39"/>
                  <a:pt x="67" y="36"/>
                </a:cubicBezTo>
                <a:cubicBezTo>
                  <a:pt x="67" y="34"/>
                  <a:pt x="66" y="32"/>
                  <a:pt x="64" y="31"/>
                </a:cubicBezTo>
                <a:cubicBezTo>
                  <a:pt x="63" y="30"/>
                  <a:pt x="62" y="29"/>
                  <a:pt x="59" y="28"/>
                </a:cubicBezTo>
                <a:cubicBezTo>
                  <a:pt x="59" y="22"/>
                  <a:pt x="59" y="22"/>
                  <a:pt x="59" y="22"/>
                </a:cubicBezTo>
                <a:cubicBezTo>
                  <a:pt x="61" y="22"/>
                  <a:pt x="63" y="22"/>
                  <a:pt x="65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4" y="18"/>
                  <a:pt x="62" y="18"/>
                  <a:pt x="59" y="18"/>
                </a:cubicBezTo>
                <a:cubicBezTo>
                  <a:pt x="59" y="15"/>
                  <a:pt x="59" y="15"/>
                  <a:pt x="59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8"/>
                  <a:pt x="57" y="18"/>
                  <a:pt x="57" y="18"/>
                </a:cubicBezTo>
                <a:cubicBezTo>
                  <a:pt x="52" y="18"/>
                  <a:pt x="49" y="21"/>
                  <a:pt x="49" y="25"/>
                </a:cubicBezTo>
                <a:cubicBezTo>
                  <a:pt x="49" y="27"/>
                  <a:pt x="50" y="29"/>
                  <a:pt x="52" y="31"/>
                </a:cubicBezTo>
                <a:cubicBezTo>
                  <a:pt x="53" y="31"/>
                  <a:pt x="54" y="32"/>
                  <a:pt x="57" y="33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0"/>
                  <a:pt x="56" y="40"/>
                </a:cubicBezTo>
                <a:cubicBezTo>
                  <a:pt x="55" y="40"/>
                  <a:pt x="52" y="39"/>
                  <a:pt x="50" y="38"/>
                </a:cubicBezTo>
                <a:cubicBezTo>
                  <a:pt x="50" y="43"/>
                  <a:pt x="50" y="43"/>
                  <a:pt x="50" y="43"/>
                </a:cubicBezTo>
                <a:close/>
                <a:moveTo>
                  <a:pt x="57" y="28"/>
                </a:moveTo>
                <a:cubicBezTo>
                  <a:pt x="55" y="27"/>
                  <a:pt x="54" y="26"/>
                  <a:pt x="54" y="25"/>
                </a:cubicBezTo>
                <a:cubicBezTo>
                  <a:pt x="54" y="23"/>
                  <a:pt x="55" y="22"/>
                  <a:pt x="57" y="22"/>
                </a:cubicBezTo>
                <a:cubicBezTo>
                  <a:pt x="57" y="28"/>
                  <a:pt x="57" y="28"/>
                  <a:pt x="57" y="28"/>
                </a:cubicBezTo>
                <a:close/>
                <a:moveTo>
                  <a:pt x="59" y="40"/>
                </a:moveTo>
                <a:cubicBezTo>
                  <a:pt x="59" y="33"/>
                  <a:pt x="59" y="33"/>
                  <a:pt x="59" y="33"/>
                </a:cubicBezTo>
                <a:cubicBezTo>
                  <a:pt x="61" y="34"/>
                  <a:pt x="62" y="35"/>
                  <a:pt x="62" y="37"/>
                </a:cubicBezTo>
                <a:cubicBezTo>
                  <a:pt x="62" y="38"/>
                  <a:pt x="61" y="39"/>
                  <a:pt x="59" y="40"/>
                </a:cubicBezTo>
                <a:cubicBezTo>
                  <a:pt x="59" y="40"/>
                  <a:pt x="59" y="40"/>
                  <a:pt x="59" y="40"/>
                </a:cubicBezTo>
                <a:close/>
              </a:path>
            </a:pathLst>
          </a:custGeom>
          <a:solidFill>
            <a:srgbClr val="778495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8" name="任意多边形 67"/>
          <p:cNvSpPr/>
          <p:nvPr>
            <p:custDataLst>
              <p:tags r:id="rId31"/>
            </p:custDataLst>
          </p:nvPr>
        </p:nvSpPr>
        <p:spPr bwMode="auto">
          <a:xfrm rot="17622979">
            <a:off x="4797770" y="2971778"/>
            <a:ext cx="30614" cy="323359"/>
          </a:xfrm>
          <a:custGeom>
            <a:avLst/>
            <a:gdLst>
              <a:gd name="T0" fmla="*/ 0 w 32"/>
              <a:gd name="T1" fmla="*/ 0 h 338"/>
              <a:gd name="T2" fmla="*/ 32 w 32"/>
              <a:gd name="T3" fmla="*/ 0 h 338"/>
              <a:gd name="T4" fmla="*/ 32 w 32"/>
              <a:gd name="T5" fmla="*/ 338 h 338"/>
              <a:gd name="T6" fmla="*/ 0 w 32"/>
              <a:gd name="T7" fmla="*/ 338 h 338"/>
              <a:gd name="T8" fmla="*/ 0 w 32"/>
              <a:gd name="T9" fmla="*/ 0 h 338"/>
              <a:gd name="T10" fmla="*/ 0 w 32"/>
              <a:gd name="T1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338">
                <a:moveTo>
                  <a:pt x="0" y="0"/>
                </a:moveTo>
                <a:lnTo>
                  <a:pt x="32" y="0"/>
                </a:lnTo>
                <a:lnTo>
                  <a:pt x="32" y="338"/>
                </a:lnTo>
                <a:lnTo>
                  <a:pt x="0" y="33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69" name="任意多边形 68"/>
          <p:cNvSpPr/>
          <p:nvPr>
            <p:custDataLst>
              <p:tags r:id="rId32"/>
            </p:custDataLst>
          </p:nvPr>
        </p:nvSpPr>
        <p:spPr bwMode="auto">
          <a:xfrm>
            <a:off x="7348116" y="2644076"/>
            <a:ext cx="582619" cy="581663"/>
          </a:xfrm>
          <a:custGeom>
            <a:avLst/>
            <a:gdLst>
              <a:gd name="T0" fmla="*/ 52 w 293"/>
              <a:gd name="T1" fmla="*/ 52 h 293"/>
              <a:gd name="T2" fmla="*/ 52 w 293"/>
              <a:gd name="T3" fmla="*/ 241 h 293"/>
              <a:gd name="T4" fmla="*/ 241 w 293"/>
              <a:gd name="T5" fmla="*/ 241 h 293"/>
              <a:gd name="T6" fmla="*/ 241 w 293"/>
              <a:gd name="T7" fmla="*/ 52 h 293"/>
              <a:gd name="T8" fmla="*/ 52 w 293"/>
              <a:gd name="T9" fmla="*/ 5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293">
                <a:moveTo>
                  <a:pt x="52" y="52"/>
                </a:moveTo>
                <a:cubicBezTo>
                  <a:pt x="0" y="104"/>
                  <a:pt x="0" y="189"/>
                  <a:pt x="52" y="241"/>
                </a:cubicBezTo>
                <a:cubicBezTo>
                  <a:pt x="104" y="293"/>
                  <a:pt x="189" y="293"/>
                  <a:pt x="241" y="241"/>
                </a:cubicBezTo>
                <a:cubicBezTo>
                  <a:pt x="293" y="189"/>
                  <a:pt x="293" y="104"/>
                  <a:pt x="241" y="52"/>
                </a:cubicBezTo>
                <a:cubicBezTo>
                  <a:pt x="189" y="0"/>
                  <a:pt x="104" y="0"/>
                  <a:pt x="52" y="52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/>
          </a:p>
        </p:txBody>
      </p:sp>
      <p:sp>
        <p:nvSpPr>
          <p:cNvPr id="71" name="任意多边形 70"/>
          <p:cNvSpPr/>
          <p:nvPr>
            <p:custDataLst>
              <p:tags r:id="rId33"/>
            </p:custDataLst>
          </p:nvPr>
        </p:nvSpPr>
        <p:spPr bwMode="auto">
          <a:xfrm>
            <a:off x="7394036" y="2688084"/>
            <a:ext cx="493648" cy="493648"/>
          </a:xfrm>
          <a:custGeom>
            <a:avLst/>
            <a:gdLst>
              <a:gd name="T0" fmla="*/ 204 w 248"/>
              <a:gd name="T1" fmla="*/ 44 h 249"/>
              <a:gd name="T2" fmla="*/ 204 w 248"/>
              <a:gd name="T3" fmla="*/ 205 h 249"/>
              <a:gd name="T4" fmla="*/ 44 w 248"/>
              <a:gd name="T5" fmla="*/ 205 h 249"/>
              <a:gd name="T6" fmla="*/ 44 w 248"/>
              <a:gd name="T7" fmla="*/ 44 h 249"/>
              <a:gd name="T8" fmla="*/ 204 w 248"/>
              <a:gd name="T9" fmla="*/ 44 h 249"/>
              <a:gd name="T10" fmla="*/ 194 w 248"/>
              <a:gd name="T11" fmla="*/ 55 h 249"/>
              <a:gd name="T12" fmla="*/ 194 w 248"/>
              <a:gd name="T13" fmla="*/ 194 h 249"/>
              <a:gd name="T14" fmla="*/ 54 w 248"/>
              <a:gd name="T15" fmla="*/ 194 h 249"/>
              <a:gd name="T16" fmla="*/ 54 w 248"/>
              <a:gd name="T17" fmla="*/ 55 h 249"/>
              <a:gd name="T18" fmla="*/ 194 w 248"/>
              <a:gd name="T19" fmla="*/ 5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49">
                <a:moveTo>
                  <a:pt x="204" y="44"/>
                </a:moveTo>
                <a:cubicBezTo>
                  <a:pt x="248" y="88"/>
                  <a:pt x="248" y="160"/>
                  <a:pt x="204" y="205"/>
                </a:cubicBezTo>
                <a:cubicBezTo>
                  <a:pt x="160" y="249"/>
                  <a:pt x="88" y="249"/>
                  <a:pt x="44" y="205"/>
                </a:cubicBezTo>
                <a:cubicBezTo>
                  <a:pt x="0" y="160"/>
                  <a:pt x="0" y="88"/>
                  <a:pt x="44" y="44"/>
                </a:cubicBezTo>
                <a:cubicBezTo>
                  <a:pt x="88" y="0"/>
                  <a:pt x="160" y="0"/>
                  <a:pt x="204" y="44"/>
                </a:cubicBezTo>
                <a:close/>
                <a:moveTo>
                  <a:pt x="194" y="55"/>
                </a:moveTo>
                <a:cubicBezTo>
                  <a:pt x="232" y="93"/>
                  <a:pt x="232" y="156"/>
                  <a:pt x="194" y="194"/>
                </a:cubicBezTo>
                <a:cubicBezTo>
                  <a:pt x="155" y="233"/>
                  <a:pt x="92" y="233"/>
                  <a:pt x="54" y="194"/>
                </a:cubicBezTo>
                <a:cubicBezTo>
                  <a:pt x="15" y="156"/>
                  <a:pt x="15" y="93"/>
                  <a:pt x="54" y="55"/>
                </a:cubicBezTo>
                <a:cubicBezTo>
                  <a:pt x="92" y="16"/>
                  <a:pt x="155" y="16"/>
                  <a:pt x="194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73" name="任意多边形 72"/>
          <p:cNvSpPr/>
          <p:nvPr>
            <p:custDataLst>
              <p:tags r:id="rId34"/>
            </p:custDataLst>
          </p:nvPr>
        </p:nvSpPr>
        <p:spPr bwMode="auto">
          <a:xfrm>
            <a:off x="7531799" y="2840197"/>
            <a:ext cx="216211" cy="171246"/>
          </a:xfrm>
          <a:custGeom>
            <a:avLst/>
            <a:gdLst>
              <a:gd name="T0" fmla="*/ 109 w 109"/>
              <a:gd name="T1" fmla="*/ 47 h 86"/>
              <a:gd name="T2" fmla="*/ 109 w 109"/>
              <a:gd name="T3" fmla="*/ 80 h 86"/>
              <a:gd name="T4" fmla="*/ 104 w 109"/>
              <a:gd name="T5" fmla="*/ 86 h 86"/>
              <a:gd name="T6" fmla="*/ 6 w 109"/>
              <a:gd name="T7" fmla="*/ 85 h 86"/>
              <a:gd name="T8" fmla="*/ 0 w 109"/>
              <a:gd name="T9" fmla="*/ 80 h 86"/>
              <a:gd name="T10" fmla="*/ 0 w 109"/>
              <a:gd name="T11" fmla="*/ 47 h 86"/>
              <a:gd name="T12" fmla="*/ 49 w 109"/>
              <a:gd name="T13" fmla="*/ 47 h 86"/>
              <a:gd name="T14" fmla="*/ 49 w 109"/>
              <a:gd name="T15" fmla="*/ 54 h 86"/>
              <a:gd name="T16" fmla="*/ 52 w 109"/>
              <a:gd name="T17" fmla="*/ 57 h 86"/>
              <a:gd name="T18" fmla="*/ 58 w 109"/>
              <a:gd name="T19" fmla="*/ 57 h 86"/>
              <a:gd name="T20" fmla="*/ 61 w 109"/>
              <a:gd name="T21" fmla="*/ 54 h 86"/>
              <a:gd name="T22" fmla="*/ 61 w 109"/>
              <a:gd name="T23" fmla="*/ 47 h 86"/>
              <a:gd name="T24" fmla="*/ 109 w 109"/>
              <a:gd name="T25" fmla="*/ 47 h 86"/>
              <a:gd name="T26" fmla="*/ 44 w 109"/>
              <a:gd name="T27" fmla="*/ 17 h 86"/>
              <a:gd name="T28" fmla="*/ 66 w 109"/>
              <a:gd name="T29" fmla="*/ 17 h 86"/>
              <a:gd name="T30" fmla="*/ 66 w 109"/>
              <a:gd name="T31" fmla="*/ 9 h 86"/>
              <a:gd name="T32" fmla="*/ 63 w 109"/>
              <a:gd name="T33" fmla="*/ 7 h 86"/>
              <a:gd name="T34" fmla="*/ 47 w 109"/>
              <a:gd name="T35" fmla="*/ 7 h 86"/>
              <a:gd name="T36" fmla="*/ 44 w 109"/>
              <a:gd name="T37" fmla="*/ 9 h 86"/>
              <a:gd name="T38" fmla="*/ 44 w 109"/>
              <a:gd name="T39" fmla="*/ 17 h 86"/>
              <a:gd name="T40" fmla="*/ 6 w 109"/>
              <a:gd name="T41" fmla="*/ 17 h 86"/>
              <a:gd name="T42" fmla="*/ 38 w 109"/>
              <a:gd name="T43" fmla="*/ 17 h 86"/>
              <a:gd name="T44" fmla="*/ 38 w 109"/>
              <a:gd name="T45" fmla="*/ 9 h 86"/>
              <a:gd name="T46" fmla="*/ 47 w 109"/>
              <a:gd name="T47" fmla="*/ 0 h 86"/>
              <a:gd name="T48" fmla="*/ 63 w 109"/>
              <a:gd name="T49" fmla="*/ 0 h 86"/>
              <a:gd name="T50" fmla="*/ 72 w 109"/>
              <a:gd name="T51" fmla="*/ 9 h 86"/>
              <a:gd name="T52" fmla="*/ 72 w 109"/>
              <a:gd name="T53" fmla="*/ 17 h 86"/>
              <a:gd name="T54" fmla="*/ 104 w 109"/>
              <a:gd name="T55" fmla="*/ 17 h 86"/>
              <a:gd name="T56" fmla="*/ 109 w 109"/>
              <a:gd name="T57" fmla="*/ 23 h 86"/>
              <a:gd name="T58" fmla="*/ 109 w 109"/>
              <a:gd name="T59" fmla="*/ 41 h 86"/>
              <a:gd name="T60" fmla="*/ 0 w 109"/>
              <a:gd name="T61" fmla="*/ 41 h 86"/>
              <a:gd name="T62" fmla="*/ 0 w 109"/>
              <a:gd name="T63" fmla="*/ 23 h 86"/>
              <a:gd name="T64" fmla="*/ 6 w 109"/>
              <a:gd name="T65" fmla="*/ 17 h 86"/>
              <a:gd name="T66" fmla="*/ 6 w 109"/>
              <a:gd name="T67" fmla="*/ 1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6">
                <a:moveTo>
                  <a:pt x="109" y="47"/>
                </a:moveTo>
                <a:cubicBezTo>
                  <a:pt x="109" y="80"/>
                  <a:pt x="109" y="80"/>
                  <a:pt x="109" y="80"/>
                </a:cubicBezTo>
                <a:cubicBezTo>
                  <a:pt x="109" y="83"/>
                  <a:pt x="107" y="86"/>
                  <a:pt x="104" y="86"/>
                </a:cubicBezTo>
                <a:cubicBezTo>
                  <a:pt x="6" y="85"/>
                  <a:pt x="6" y="85"/>
                  <a:pt x="6" y="85"/>
                </a:cubicBezTo>
                <a:cubicBezTo>
                  <a:pt x="3" y="85"/>
                  <a:pt x="0" y="83"/>
                  <a:pt x="0" y="80"/>
                </a:cubicBezTo>
                <a:cubicBezTo>
                  <a:pt x="0" y="47"/>
                  <a:pt x="0" y="47"/>
                  <a:pt x="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54"/>
                  <a:pt x="49" y="54"/>
                  <a:pt x="49" y="54"/>
                </a:cubicBezTo>
                <a:cubicBezTo>
                  <a:pt x="49" y="56"/>
                  <a:pt x="50" y="57"/>
                  <a:pt x="52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60" y="57"/>
                  <a:pt x="61" y="56"/>
                  <a:pt x="61" y="54"/>
                </a:cubicBezTo>
                <a:cubicBezTo>
                  <a:pt x="61" y="47"/>
                  <a:pt x="61" y="47"/>
                  <a:pt x="61" y="47"/>
                </a:cubicBezTo>
                <a:cubicBezTo>
                  <a:pt x="109" y="47"/>
                  <a:pt x="109" y="47"/>
                  <a:pt x="109" y="47"/>
                </a:cubicBezTo>
                <a:close/>
                <a:moveTo>
                  <a:pt x="44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8"/>
                  <a:pt x="65" y="7"/>
                  <a:pt x="63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5" y="7"/>
                  <a:pt x="44" y="8"/>
                  <a:pt x="44" y="9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6" y="17"/>
                </a:moveTo>
                <a:cubicBezTo>
                  <a:pt x="38" y="17"/>
                  <a:pt x="38" y="17"/>
                  <a:pt x="38" y="17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5"/>
                  <a:pt x="42" y="0"/>
                  <a:pt x="4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8" y="0"/>
                  <a:pt x="72" y="5"/>
                  <a:pt x="72" y="9"/>
                </a:cubicBezTo>
                <a:cubicBezTo>
                  <a:pt x="72" y="17"/>
                  <a:pt x="72" y="17"/>
                  <a:pt x="72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7" y="17"/>
                  <a:pt x="109" y="19"/>
                  <a:pt x="109" y="2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3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lose/>
              </a:path>
            </a:pathLst>
          </a:custGeom>
          <a:solidFill>
            <a:srgbClr val="778495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pic>
        <p:nvPicPr>
          <p:cNvPr id="84" name="图形 83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02200" y="2593595"/>
            <a:ext cx="2340372" cy="2493004"/>
          </a:xfrm>
          <a:prstGeom prst="rect">
            <a:avLst/>
          </a:prstGeom>
        </p:spPr>
      </p:pic>
      <p:pic>
        <p:nvPicPr>
          <p:cNvPr id="86" name="图形 85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02200" y="2593595"/>
            <a:ext cx="2340372" cy="2493004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rot="10800000">
            <a:off x="4880727" y="2593076"/>
            <a:ext cx="2340372" cy="2493004"/>
          </a:xfrm>
          <a:prstGeom prst="rect">
            <a:avLst/>
          </a:prstGeom>
        </p:spPr>
      </p:pic>
      <p:sp>
        <p:nvSpPr>
          <p:cNvPr id="75" name="任意多边形 74"/>
          <p:cNvSpPr/>
          <p:nvPr>
            <p:custDataLst>
              <p:tags r:id="rId41"/>
            </p:custDataLst>
          </p:nvPr>
        </p:nvSpPr>
        <p:spPr bwMode="auto">
          <a:xfrm>
            <a:off x="5598084" y="3322848"/>
            <a:ext cx="883975" cy="883018"/>
          </a:xfrm>
          <a:custGeom>
            <a:avLst/>
            <a:gdLst>
              <a:gd name="T0" fmla="*/ 79 w 445"/>
              <a:gd name="T1" fmla="*/ 79 h 445"/>
              <a:gd name="T2" fmla="*/ 79 w 445"/>
              <a:gd name="T3" fmla="*/ 366 h 445"/>
              <a:gd name="T4" fmla="*/ 366 w 445"/>
              <a:gd name="T5" fmla="*/ 366 h 445"/>
              <a:gd name="T6" fmla="*/ 366 w 445"/>
              <a:gd name="T7" fmla="*/ 79 h 445"/>
              <a:gd name="T8" fmla="*/ 79 w 445"/>
              <a:gd name="T9" fmla="*/ 79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" h="445">
                <a:moveTo>
                  <a:pt x="79" y="79"/>
                </a:moveTo>
                <a:cubicBezTo>
                  <a:pt x="0" y="158"/>
                  <a:pt x="0" y="287"/>
                  <a:pt x="79" y="366"/>
                </a:cubicBezTo>
                <a:cubicBezTo>
                  <a:pt x="158" y="445"/>
                  <a:pt x="287" y="445"/>
                  <a:pt x="366" y="366"/>
                </a:cubicBezTo>
                <a:cubicBezTo>
                  <a:pt x="445" y="287"/>
                  <a:pt x="445" y="158"/>
                  <a:pt x="366" y="79"/>
                </a:cubicBezTo>
                <a:cubicBezTo>
                  <a:pt x="287" y="0"/>
                  <a:pt x="158" y="0"/>
                  <a:pt x="79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76" name="任意多边形 75"/>
          <p:cNvSpPr/>
          <p:nvPr>
            <p:custDataLst>
              <p:tags r:id="rId42"/>
            </p:custDataLst>
          </p:nvPr>
        </p:nvSpPr>
        <p:spPr bwMode="auto">
          <a:xfrm>
            <a:off x="5665053" y="3389816"/>
            <a:ext cx="751952" cy="750039"/>
          </a:xfrm>
          <a:custGeom>
            <a:avLst/>
            <a:gdLst>
              <a:gd name="T0" fmla="*/ 311 w 378"/>
              <a:gd name="T1" fmla="*/ 67 h 378"/>
              <a:gd name="T2" fmla="*/ 311 w 378"/>
              <a:gd name="T3" fmla="*/ 311 h 378"/>
              <a:gd name="T4" fmla="*/ 67 w 378"/>
              <a:gd name="T5" fmla="*/ 311 h 378"/>
              <a:gd name="T6" fmla="*/ 67 w 378"/>
              <a:gd name="T7" fmla="*/ 67 h 378"/>
              <a:gd name="T8" fmla="*/ 311 w 378"/>
              <a:gd name="T9" fmla="*/ 67 h 378"/>
              <a:gd name="T10" fmla="*/ 295 w 378"/>
              <a:gd name="T11" fmla="*/ 83 h 378"/>
              <a:gd name="T12" fmla="*/ 295 w 378"/>
              <a:gd name="T13" fmla="*/ 295 h 378"/>
              <a:gd name="T14" fmla="*/ 83 w 378"/>
              <a:gd name="T15" fmla="*/ 295 h 378"/>
              <a:gd name="T16" fmla="*/ 83 w 378"/>
              <a:gd name="T17" fmla="*/ 83 h 378"/>
              <a:gd name="T18" fmla="*/ 295 w 378"/>
              <a:gd name="T19" fmla="*/ 83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8" h="378">
                <a:moveTo>
                  <a:pt x="311" y="67"/>
                </a:moveTo>
                <a:cubicBezTo>
                  <a:pt x="378" y="134"/>
                  <a:pt x="378" y="244"/>
                  <a:pt x="311" y="311"/>
                </a:cubicBezTo>
                <a:cubicBezTo>
                  <a:pt x="244" y="378"/>
                  <a:pt x="134" y="378"/>
                  <a:pt x="67" y="311"/>
                </a:cubicBezTo>
                <a:cubicBezTo>
                  <a:pt x="0" y="244"/>
                  <a:pt x="0" y="134"/>
                  <a:pt x="67" y="67"/>
                </a:cubicBezTo>
                <a:cubicBezTo>
                  <a:pt x="134" y="0"/>
                  <a:pt x="244" y="0"/>
                  <a:pt x="311" y="67"/>
                </a:cubicBezTo>
                <a:close/>
                <a:moveTo>
                  <a:pt x="295" y="83"/>
                </a:moveTo>
                <a:cubicBezTo>
                  <a:pt x="354" y="141"/>
                  <a:pt x="354" y="237"/>
                  <a:pt x="295" y="295"/>
                </a:cubicBezTo>
                <a:cubicBezTo>
                  <a:pt x="237" y="354"/>
                  <a:pt x="141" y="354"/>
                  <a:pt x="83" y="295"/>
                </a:cubicBezTo>
                <a:cubicBezTo>
                  <a:pt x="24" y="237"/>
                  <a:pt x="24" y="141"/>
                  <a:pt x="83" y="83"/>
                </a:cubicBezTo>
                <a:cubicBezTo>
                  <a:pt x="141" y="24"/>
                  <a:pt x="237" y="24"/>
                  <a:pt x="295" y="83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77" name="任意多边形 76"/>
          <p:cNvSpPr/>
          <p:nvPr>
            <p:custDataLst>
              <p:tags r:id="rId43"/>
            </p:custDataLst>
          </p:nvPr>
        </p:nvSpPr>
        <p:spPr bwMode="auto">
          <a:xfrm>
            <a:off x="5873610" y="3578283"/>
            <a:ext cx="334838" cy="351102"/>
          </a:xfrm>
          <a:custGeom>
            <a:avLst/>
            <a:gdLst>
              <a:gd name="T0" fmla="*/ 84 w 168"/>
              <a:gd name="T1" fmla="*/ 96 h 177"/>
              <a:gd name="T2" fmla="*/ 94 w 168"/>
              <a:gd name="T3" fmla="*/ 106 h 177"/>
              <a:gd name="T4" fmla="*/ 88 w 168"/>
              <a:gd name="T5" fmla="*/ 115 h 177"/>
              <a:gd name="T6" fmla="*/ 93 w 168"/>
              <a:gd name="T7" fmla="*/ 147 h 177"/>
              <a:gd name="T8" fmla="*/ 114 w 168"/>
              <a:gd name="T9" fmla="*/ 94 h 177"/>
              <a:gd name="T10" fmla="*/ 150 w 168"/>
              <a:gd name="T11" fmla="*/ 107 h 177"/>
              <a:gd name="T12" fmla="*/ 168 w 168"/>
              <a:gd name="T13" fmla="*/ 133 h 177"/>
              <a:gd name="T14" fmla="*/ 168 w 168"/>
              <a:gd name="T15" fmla="*/ 177 h 177"/>
              <a:gd name="T16" fmla="*/ 0 w 168"/>
              <a:gd name="T17" fmla="*/ 177 h 177"/>
              <a:gd name="T18" fmla="*/ 0 w 168"/>
              <a:gd name="T19" fmla="*/ 133 h 177"/>
              <a:gd name="T20" fmla="*/ 18 w 168"/>
              <a:gd name="T21" fmla="*/ 107 h 177"/>
              <a:gd name="T22" fmla="*/ 53 w 168"/>
              <a:gd name="T23" fmla="*/ 94 h 177"/>
              <a:gd name="T24" fmla="*/ 75 w 168"/>
              <a:gd name="T25" fmla="*/ 147 h 177"/>
              <a:gd name="T26" fmla="*/ 80 w 168"/>
              <a:gd name="T27" fmla="*/ 115 h 177"/>
              <a:gd name="T28" fmla="*/ 74 w 168"/>
              <a:gd name="T29" fmla="*/ 106 h 177"/>
              <a:gd name="T30" fmla="*/ 84 w 168"/>
              <a:gd name="T31" fmla="*/ 96 h 177"/>
              <a:gd name="T32" fmla="*/ 84 w 168"/>
              <a:gd name="T33" fmla="*/ 87 h 177"/>
              <a:gd name="T34" fmla="*/ 58 w 168"/>
              <a:gd name="T35" fmla="*/ 69 h 177"/>
              <a:gd name="T36" fmla="*/ 50 w 168"/>
              <a:gd name="T37" fmla="*/ 25 h 177"/>
              <a:gd name="T38" fmla="*/ 84 w 168"/>
              <a:gd name="T39" fmla="*/ 0 h 177"/>
              <a:gd name="T40" fmla="*/ 118 w 168"/>
              <a:gd name="T41" fmla="*/ 25 h 177"/>
              <a:gd name="T42" fmla="*/ 110 w 168"/>
              <a:gd name="T43" fmla="*/ 69 h 177"/>
              <a:gd name="T44" fmla="*/ 84 w 168"/>
              <a:gd name="T45" fmla="*/ 8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8" h="177">
                <a:moveTo>
                  <a:pt x="84" y="96"/>
                </a:moveTo>
                <a:cubicBezTo>
                  <a:pt x="89" y="96"/>
                  <a:pt x="94" y="100"/>
                  <a:pt x="94" y="106"/>
                </a:cubicBezTo>
                <a:cubicBezTo>
                  <a:pt x="94" y="110"/>
                  <a:pt x="91" y="113"/>
                  <a:pt x="88" y="115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62" y="111"/>
                  <a:pt x="168" y="120"/>
                  <a:pt x="168" y="133"/>
                </a:cubicBezTo>
                <a:cubicBezTo>
                  <a:pt x="168" y="177"/>
                  <a:pt x="168" y="177"/>
                  <a:pt x="168" y="177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0"/>
                  <a:pt x="6" y="111"/>
                  <a:pt x="18" y="107"/>
                </a:cubicBezTo>
                <a:cubicBezTo>
                  <a:pt x="53" y="94"/>
                  <a:pt x="53" y="94"/>
                  <a:pt x="53" y="94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76" y="113"/>
                  <a:pt x="74" y="110"/>
                  <a:pt x="74" y="106"/>
                </a:cubicBezTo>
                <a:cubicBezTo>
                  <a:pt x="74" y="100"/>
                  <a:pt x="78" y="96"/>
                  <a:pt x="84" y="96"/>
                </a:cubicBezTo>
                <a:close/>
                <a:moveTo>
                  <a:pt x="84" y="87"/>
                </a:moveTo>
                <a:cubicBezTo>
                  <a:pt x="72" y="87"/>
                  <a:pt x="63" y="78"/>
                  <a:pt x="58" y="69"/>
                </a:cubicBezTo>
                <a:cubicBezTo>
                  <a:pt x="50" y="56"/>
                  <a:pt x="46" y="39"/>
                  <a:pt x="50" y="25"/>
                </a:cubicBezTo>
                <a:cubicBezTo>
                  <a:pt x="54" y="11"/>
                  <a:pt x="64" y="0"/>
                  <a:pt x="84" y="0"/>
                </a:cubicBezTo>
                <a:cubicBezTo>
                  <a:pt x="104" y="0"/>
                  <a:pt x="114" y="11"/>
                  <a:pt x="118" y="25"/>
                </a:cubicBezTo>
                <a:cubicBezTo>
                  <a:pt x="121" y="39"/>
                  <a:pt x="118" y="56"/>
                  <a:pt x="110" y="69"/>
                </a:cubicBezTo>
                <a:cubicBezTo>
                  <a:pt x="104" y="79"/>
                  <a:pt x="95" y="87"/>
                  <a:pt x="84" y="87"/>
                </a:cubicBezTo>
                <a:close/>
              </a:path>
            </a:pathLst>
          </a:custGeom>
          <a:solidFill>
            <a:srgbClr val="778495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92" name="任意多边形 45"/>
          <p:cNvSpPr/>
          <p:nvPr>
            <p:custDataLst>
              <p:tags r:id="rId44"/>
            </p:custDataLst>
          </p:nvPr>
        </p:nvSpPr>
        <p:spPr bwMode="auto">
          <a:xfrm>
            <a:off x="4180251" y="2628658"/>
            <a:ext cx="582619" cy="581663"/>
          </a:xfrm>
          <a:custGeom>
            <a:avLst/>
            <a:gdLst>
              <a:gd name="T0" fmla="*/ 52 w 293"/>
              <a:gd name="T1" fmla="*/ 241 h 293"/>
              <a:gd name="T2" fmla="*/ 241 w 293"/>
              <a:gd name="T3" fmla="*/ 241 h 293"/>
              <a:gd name="T4" fmla="*/ 241 w 293"/>
              <a:gd name="T5" fmla="*/ 52 h 293"/>
              <a:gd name="T6" fmla="*/ 52 w 293"/>
              <a:gd name="T7" fmla="*/ 52 h 293"/>
              <a:gd name="T8" fmla="*/ 52 w 293"/>
              <a:gd name="T9" fmla="*/ 24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" h="293">
                <a:moveTo>
                  <a:pt x="52" y="241"/>
                </a:moveTo>
                <a:cubicBezTo>
                  <a:pt x="104" y="293"/>
                  <a:pt x="189" y="293"/>
                  <a:pt x="241" y="241"/>
                </a:cubicBezTo>
                <a:cubicBezTo>
                  <a:pt x="293" y="189"/>
                  <a:pt x="293" y="104"/>
                  <a:pt x="241" y="52"/>
                </a:cubicBezTo>
                <a:cubicBezTo>
                  <a:pt x="189" y="0"/>
                  <a:pt x="104" y="0"/>
                  <a:pt x="52" y="52"/>
                </a:cubicBezTo>
                <a:cubicBezTo>
                  <a:pt x="0" y="104"/>
                  <a:pt x="0" y="189"/>
                  <a:pt x="52" y="241"/>
                </a:cubicBez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93" name="任意多边形 46"/>
          <p:cNvSpPr/>
          <p:nvPr>
            <p:custDataLst>
              <p:tags r:id="rId45"/>
            </p:custDataLst>
          </p:nvPr>
        </p:nvSpPr>
        <p:spPr bwMode="auto">
          <a:xfrm>
            <a:off x="4224258" y="2674580"/>
            <a:ext cx="494605" cy="491735"/>
          </a:xfrm>
          <a:custGeom>
            <a:avLst/>
            <a:gdLst>
              <a:gd name="T0" fmla="*/ 44 w 249"/>
              <a:gd name="T1" fmla="*/ 44 h 248"/>
              <a:gd name="T2" fmla="*/ 205 w 249"/>
              <a:gd name="T3" fmla="*/ 44 h 248"/>
              <a:gd name="T4" fmla="*/ 205 w 249"/>
              <a:gd name="T5" fmla="*/ 204 h 248"/>
              <a:gd name="T6" fmla="*/ 44 w 249"/>
              <a:gd name="T7" fmla="*/ 204 h 248"/>
              <a:gd name="T8" fmla="*/ 44 w 249"/>
              <a:gd name="T9" fmla="*/ 44 h 248"/>
              <a:gd name="T10" fmla="*/ 55 w 249"/>
              <a:gd name="T11" fmla="*/ 54 h 248"/>
              <a:gd name="T12" fmla="*/ 194 w 249"/>
              <a:gd name="T13" fmla="*/ 54 h 248"/>
              <a:gd name="T14" fmla="*/ 194 w 249"/>
              <a:gd name="T15" fmla="*/ 194 h 248"/>
              <a:gd name="T16" fmla="*/ 55 w 249"/>
              <a:gd name="T17" fmla="*/ 194 h 248"/>
              <a:gd name="T18" fmla="*/ 55 w 249"/>
              <a:gd name="T19" fmla="*/ 54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" h="248">
                <a:moveTo>
                  <a:pt x="44" y="44"/>
                </a:moveTo>
                <a:cubicBezTo>
                  <a:pt x="88" y="0"/>
                  <a:pt x="160" y="0"/>
                  <a:pt x="205" y="44"/>
                </a:cubicBezTo>
                <a:cubicBezTo>
                  <a:pt x="249" y="88"/>
                  <a:pt x="249" y="160"/>
                  <a:pt x="205" y="204"/>
                </a:cubicBezTo>
                <a:cubicBezTo>
                  <a:pt x="160" y="248"/>
                  <a:pt x="88" y="248"/>
                  <a:pt x="44" y="204"/>
                </a:cubicBezTo>
                <a:cubicBezTo>
                  <a:pt x="0" y="160"/>
                  <a:pt x="0" y="88"/>
                  <a:pt x="44" y="44"/>
                </a:cubicBezTo>
                <a:close/>
                <a:moveTo>
                  <a:pt x="55" y="54"/>
                </a:moveTo>
                <a:cubicBezTo>
                  <a:pt x="93" y="15"/>
                  <a:pt x="156" y="15"/>
                  <a:pt x="194" y="54"/>
                </a:cubicBezTo>
                <a:cubicBezTo>
                  <a:pt x="233" y="92"/>
                  <a:pt x="233" y="155"/>
                  <a:pt x="194" y="194"/>
                </a:cubicBezTo>
                <a:cubicBezTo>
                  <a:pt x="156" y="232"/>
                  <a:pt x="93" y="232"/>
                  <a:pt x="55" y="194"/>
                </a:cubicBezTo>
                <a:cubicBezTo>
                  <a:pt x="16" y="155"/>
                  <a:pt x="16" y="92"/>
                  <a:pt x="55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94" name="任意多边形 52"/>
          <p:cNvSpPr/>
          <p:nvPr>
            <p:custDataLst>
              <p:tags r:id="rId46"/>
            </p:custDataLst>
          </p:nvPr>
        </p:nvSpPr>
        <p:spPr bwMode="auto">
          <a:xfrm>
            <a:off x="4366804" y="2817126"/>
            <a:ext cx="208557" cy="204729"/>
          </a:xfrm>
          <a:custGeom>
            <a:avLst/>
            <a:gdLst>
              <a:gd name="T0" fmla="*/ 50 w 105"/>
              <a:gd name="T1" fmla="*/ 8 h 103"/>
              <a:gd name="T2" fmla="*/ 55 w 105"/>
              <a:gd name="T3" fmla="*/ 0 h 103"/>
              <a:gd name="T4" fmla="*/ 103 w 105"/>
              <a:gd name="T5" fmla="*/ 8 h 103"/>
              <a:gd name="T6" fmla="*/ 105 w 105"/>
              <a:gd name="T7" fmla="*/ 19 h 103"/>
              <a:gd name="T8" fmla="*/ 103 w 105"/>
              <a:gd name="T9" fmla="*/ 21 h 103"/>
              <a:gd name="T10" fmla="*/ 100 w 105"/>
              <a:gd name="T11" fmla="*/ 81 h 103"/>
              <a:gd name="T12" fmla="*/ 86 w 105"/>
              <a:gd name="T13" fmla="*/ 103 h 103"/>
              <a:gd name="T14" fmla="*/ 70 w 105"/>
              <a:gd name="T15" fmla="*/ 96 h 103"/>
              <a:gd name="T16" fmla="*/ 55 w 105"/>
              <a:gd name="T17" fmla="*/ 103 h 103"/>
              <a:gd name="T18" fmla="*/ 50 w 105"/>
              <a:gd name="T19" fmla="*/ 96 h 103"/>
              <a:gd name="T20" fmla="*/ 27 w 105"/>
              <a:gd name="T21" fmla="*/ 103 h 103"/>
              <a:gd name="T22" fmla="*/ 41 w 105"/>
              <a:gd name="T23" fmla="*/ 81 h 103"/>
              <a:gd name="T24" fmla="*/ 2 w 105"/>
              <a:gd name="T25" fmla="*/ 78 h 103"/>
              <a:gd name="T26" fmla="*/ 2 w 105"/>
              <a:gd name="T27" fmla="*/ 21 h 103"/>
              <a:gd name="T28" fmla="*/ 0 w 105"/>
              <a:gd name="T29" fmla="*/ 10 h 103"/>
              <a:gd name="T30" fmla="*/ 2 w 105"/>
              <a:gd name="T31" fmla="*/ 8 h 103"/>
              <a:gd name="T32" fmla="*/ 8 w 105"/>
              <a:gd name="T33" fmla="*/ 21 h 103"/>
              <a:gd name="T34" fmla="*/ 11 w 105"/>
              <a:gd name="T35" fmla="*/ 75 h 103"/>
              <a:gd name="T36" fmla="*/ 97 w 105"/>
              <a:gd name="T37" fmla="*/ 72 h 103"/>
              <a:gd name="T38" fmla="*/ 37 w 105"/>
              <a:gd name="T39" fmla="*/ 94 h 103"/>
              <a:gd name="T40" fmla="*/ 50 w 105"/>
              <a:gd name="T41" fmla="*/ 81 h 103"/>
              <a:gd name="T42" fmla="*/ 55 w 105"/>
              <a:gd name="T43" fmla="*/ 94 h 103"/>
              <a:gd name="T44" fmla="*/ 55 w 105"/>
              <a:gd name="T45" fmla="*/ 81 h 103"/>
              <a:gd name="T46" fmla="*/ 18 w 105"/>
              <a:gd name="T47" fmla="*/ 55 h 103"/>
              <a:gd name="T48" fmla="*/ 36 w 105"/>
              <a:gd name="T49" fmla="*/ 47 h 103"/>
              <a:gd name="T50" fmla="*/ 41 w 105"/>
              <a:gd name="T51" fmla="*/ 40 h 103"/>
              <a:gd name="T52" fmla="*/ 47 w 105"/>
              <a:gd name="T53" fmla="*/ 46 h 103"/>
              <a:gd name="T54" fmla="*/ 63 w 105"/>
              <a:gd name="T55" fmla="*/ 50 h 103"/>
              <a:gd name="T56" fmla="*/ 81 w 105"/>
              <a:gd name="T57" fmla="*/ 36 h 103"/>
              <a:gd name="T58" fmla="*/ 86 w 105"/>
              <a:gd name="T59" fmla="*/ 29 h 103"/>
              <a:gd name="T60" fmla="*/ 86 w 105"/>
              <a:gd name="T61" fmla="*/ 40 h 103"/>
              <a:gd name="T62" fmla="*/ 69 w 105"/>
              <a:gd name="T63" fmla="*/ 53 h 103"/>
              <a:gd name="T64" fmla="*/ 63 w 105"/>
              <a:gd name="T65" fmla="*/ 61 h 103"/>
              <a:gd name="T66" fmla="*/ 58 w 105"/>
              <a:gd name="T67" fmla="*/ 55 h 103"/>
              <a:gd name="T68" fmla="*/ 41 w 105"/>
              <a:gd name="T69" fmla="*/ 51 h 103"/>
              <a:gd name="T70" fmla="*/ 24 w 105"/>
              <a:gd name="T71" fmla="*/ 59 h 103"/>
              <a:gd name="T72" fmla="*/ 18 w 105"/>
              <a:gd name="T73" fmla="*/ 66 h 103"/>
              <a:gd name="T74" fmla="*/ 18 w 105"/>
              <a:gd name="T75" fmla="*/ 55 h 103"/>
              <a:gd name="T76" fmla="*/ 86 w 105"/>
              <a:gd name="T77" fmla="*/ 31 h 103"/>
              <a:gd name="T78" fmla="*/ 86 w 105"/>
              <a:gd name="T79" fmla="*/ 37 h 103"/>
              <a:gd name="T80" fmla="*/ 86 w 105"/>
              <a:gd name="T81" fmla="*/ 31 h 103"/>
              <a:gd name="T82" fmla="*/ 63 w 105"/>
              <a:gd name="T83" fmla="*/ 52 h 103"/>
              <a:gd name="T84" fmla="*/ 63 w 105"/>
              <a:gd name="T85" fmla="*/ 58 h 103"/>
              <a:gd name="T86" fmla="*/ 63 w 105"/>
              <a:gd name="T87" fmla="*/ 52 h 103"/>
              <a:gd name="T88" fmla="*/ 41 w 105"/>
              <a:gd name="T89" fmla="*/ 43 h 103"/>
              <a:gd name="T90" fmla="*/ 41 w 105"/>
              <a:gd name="T91" fmla="*/ 49 h 103"/>
              <a:gd name="T92" fmla="*/ 41 w 105"/>
              <a:gd name="T93" fmla="*/ 43 h 103"/>
              <a:gd name="T94" fmla="*/ 18 w 105"/>
              <a:gd name="T95" fmla="*/ 58 h 103"/>
              <a:gd name="T96" fmla="*/ 18 w 105"/>
              <a:gd name="T97" fmla="*/ 64 h 103"/>
              <a:gd name="T98" fmla="*/ 18 w 105"/>
              <a:gd name="T99" fmla="*/ 58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5" h="103">
                <a:moveTo>
                  <a:pt x="2" y="8"/>
                </a:moveTo>
                <a:cubicBezTo>
                  <a:pt x="50" y="8"/>
                  <a:pt x="50" y="8"/>
                  <a:pt x="50" y="8"/>
                </a:cubicBezTo>
                <a:cubicBezTo>
                  <a:pt x="50" y="0"/>
                  <a:pt x="50" y="0"/>
                  <a:pt x="5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8"/>
                  <a:pt x="55" y="8"/>
                  <a:pt x="55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104" y="8"/>
                  <a:pt x="105" y="9"/>
                  <a:pt x="105" y="10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20"/>
                  <a:pt x="104" y="21"/>
                  <a:pt x="103" y="21"/>
                </a:cubicBezTo>
                <a:cubicBezTo>
                  <a:pt x="103" y="21"/>
                  <a:pt x="103" y="21"/>
                  <a:pt x="103" y="21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103" y="80"/>
                  <a:pt x="101" y="81"/>
                  <a:pt x="100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0" y="96"/>
                  <a:pt x="70" y="96"/>
                  <a:pt x="70" y="96"/>
                </a:cubicBezTo>
                <a:cubicBezTo>
                  <a:pt x="55" y="96"/>
                  <a:pt x="55" y="96"/>
                  <a:pt x="55" y="96"/>
                </a:cubicBezTo>
                <a:cubicBezTo>
                  <a:pt x="55" y="103"/>
                  <a:pt x="55" y="103"/>
                  <a:pt x="55" y="103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50" y="96"/>
                  <a:pt x="50" y="96"/>
                  <a:pt x="50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41" y="81"/>
                  <a:pt x="41" y="81"/>
                  <a:pt x="41" y="81"/>
                </a:cubicBezTo>
                <a:cubicBezTo>
                  <a:pt x="5" y="81"/>
                  <a:pt x="5" y="81"/>
                  <a:pt x="5" y="81"/>
                </a:cubicBezTo>
                <a:cubicBezTo>
                  <a:pt x="4" y="81"/>
                  <a:pt x="2" y="80"/>
                  <a:pt x="2" y="7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0"/>
                  <a:pt x="0" y="1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1" y="8"/>
                  <a:pt x="2" y="8"/>
                </a:cubicBezTo>
                <a:cubicBezTo>
                  <a:pt x="2" y="8"/>
                  <a:pt x="2" y="8"/>
                  <a:pt x="2" y="8"/>
                </a:cubicBezTo>
                <a:close/>
                <a:moveTo>
                  <a:pt x="97" y="21"/>
                </a:moveTo>
                <a:cubicBezTo>
                  <a:pt x="8" y="21"/>
                  <a:pt x="8" y="21"/>
                  <a:pt x="8" y="21"/>
                </a:cubicBezTo>
                <a:cubicBezTo>
                  <a:pt x="8" y="72"/>
                  <a:pt x="8" y="72"/>
                  <a:pt x="8" y="72"/>
                </a:cubicBezTo>
                <a:cubicBezTo>
                  <a:pt x="8" y="74"/>
                  <a:pt x="9" y="75"/>
                  <a:pt x="11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6" y="75"/>
                  <a:pt x="97" y="74"/>
                  <a:pt x="97" y="72"/>
                </a:cubicBezTo>
                <a:cubicBezTo>
                  <a:pt x="97" y="21"/>
                  <a:pt x="97" y="21"/>
                  <a:pt x="97" y="21"/>
                </a:cubicBezTo>
                <a:close/>
                <a:moveTo>
                  <a:pt x="37" y="94"/>
                </a:moveTo>
                <a:cubicBezTo>
                  <a:pt x="50" y="94"/>
                  <a:pt x="50" y="94"/>
                  <a:pt x="50" y="94"/>
                </a:cubicBezTo>
                <a:cubicBezTo>
                  <a:pt x="50" y="81"/>
                  <a:pt x="50" y="81"/>
                  <a:pt x="50" y="81"/>
                </a:cubicBezTo>
                <a:cubicBezTo>
                  <a:pt x="37" y="94"/>
                  <a:pt x="37" y="94"/>
                  <a:pt x="37" y="94"/>
                </a:cubicBezTo>
                <a:close/>
                <a:moveTo>
                  <a:pt x="55" y="94"/>
                </a:moveTo>
                <a:cubicBezTo>
                  <a:pt x="68" y="94"/>
                  <a:pt x="68" y="94"/>
                  <a:pt x="68" y="94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94"/>
                  <a:pt x="55" y="94"/>
                  <a:pt x="55" y="94"/>
                </a:cubicBezTo>
                <a:close/>
                <a:moveTo>
                  <a:pt x="18" y="55"/>
                </a:moveTo>
                <a:cubicBezTo>
                  <a:pt x="20" y="55"/>
                  <a:pt x="21" y="56"/>
                  <a:pt x="22" y="56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5" y="46"/>
                  <a:pt x="35" y="46"/>
                </a:cubicBezTo>
                <a:cubicBezTo>
                  <a:pt x="35" y="43"/>
                  <a:pt x="38" y="40"/>
                  <a:pt x="41" y="40"/>
                </a:cubicBezTo>
                <a:cubicBezTo>
                  <a:pt x="44" y="40"/>
                  <a:pt x="47" y="43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59" y="52"/>
                  <a:pt x="59" y="52"/>
                  <a:pt x="59" y="52"/>
                </a:cubicBezTo>
                <a:cubicBezTo>
                  <a:pt x="60" y="50"/>
                  <a:pt x="62" y="50"/>
                  <a:pt x="63" y="50"/>
                </a:cubicBezTo>
                <a:cubicBezTo>
                  <a:pt x="65" y="50"/>
                  <a:pt x="66" y="50"/>
                  <a:pt x="67" y="50"/>
                </a:cubicBezTo>
                <a:cubicBezTo>
                  <a:pt x="81" y="36"/>
                  <a:pt x="81" y="36"/>
                  <a:pt x="81" y="36"/>
                </a:cubicBezTo>
                <a:cubicBezTo>
                  <a:pt x="81" y="36"/>
                  <a:pt x="81" y="35"/>
                  <a:pt x="81" y="34"/>
                </a:cubicBezTo>
                <a:cubicBezTo>
                  <a:pt x="81" y="31"/>
                  <a:pt x="83" y="29"/>
                  <a:pt x="86" y="29"/>
                </a:cubicBezTo>
                <a:cubicBezTo>
                  <a:pt x="89" y="29"/>
                  <a:pt x="92" y="31"/>
                  <a:pt x="92" y="34"/>
                </a:cubicBezTo>
                <a:cubicBezTo>
                  <a:pt x="92" y="37"/>
                  <a:pt x="89" y="40"/>
                  <a:pt x="86" y="40"/>
                </a:cubicBezTo>
                <a:cubicBezTo>
                  <a:pt x="85" y="40"/>
                  <a:pt x="84" y="40"/>
                  <a:pt x="83" y="39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54"/>
                  <a:pt x="69" y="54"/>
                  <a:pt x="69" y="55"/>
                </a:cubicBezTo>
                <a:cubicBezTo>
                  <a:pt x="69" y="58"/>
                  <a:pt x="67" y="61"/>
                  <a:pt x="63" y="61"/>
                </a:cubicBezTo>
                <a:cubicBezTo>
                  <a:pt x="60" y="61"/>
                  <a:pt x="58" y="58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1"/>
                  <a:pt x="43" y="51"/>
                  <a:pt x="41" y="51"/>
                </a:cubicBezTo>
                <a:cubicBezTo>
                  <a:pt x="40" y="51"/>
                  <a:pt x="38" y="51"/>
                  <a:pt x="38" y="50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60"/>
                  <a:pt x="24" y="60"/>
                  <a:pt x="24" y="61"/>
                </a:cubicBezTo>
                <a:cubicBezTo>
                  <a:pt x="24" y="64"/>
                  <a:pt x="22" y="66"/>
                  <a:pt x="18" y="66"/>
                </a:cubicBezTo>
                <a:cubicBezTo>
                  <a:pt x="15" y="66"/>
                  <a:pt x="13" y="64"/>
                  <a:pt x="13" y="61"/>
                </a:cubicBezTo>
                <a:cubicBezTo>
                  <a:pt x="13" y="58"/>
                  <a:pt x="15" y="55"/>
                  <a:pt x="18" y="55"/>
                </a:cubicBezTo>
                <a:cubicBezTo>
                  <a:pt x="18" y="55"/>
                  <a:pt x="18" y="55"/>
                  <a:pt x="18" y="55"/>
                </a:cubicBezTo>
                <a:close/>
                <a:moveTo>
                  <a:pt x="86" y="31"/>
                </a:moveTo>
                <a:cubicBezTo>
                  <a:pt x="88" y="31"/>
                  <a:pt x="89" y="33"/>
                  <a:pt x="89" y="34"/>
                </a:cubicBezTo>
                <a:cubicBezTo>
                  <a:pt x="89" y="36"/>
                  <a:pt x="88" y="37"/>
                  <a:pt x="86" y="37"/>
                </a:cubicBezTo>
                <a:cubicBezTo>
                  <a:pt x="84" y="37"/>
                  <a:pt x="83" y="36"/>
                  <a:pt x="83" y="34"/>
                </a:cubicBezTo>
                <a:cubicBezTo>
                  <a:pt x="83" y="33"/>
                  <a:pt x="84" y="31"/>
                  <a:pt x="86" y="31"/>
                </a:cubicBezTo>
                <a:cubicBezTo>
                  <a:pt x="86" y="31"/>
                  <a:pt x="86" y="31"/>
                  <a:pt x="86" y="31"/>
                </a:cubicBezTo>
                <a:close/>
                <a:moveTo>
                  <a:pt x="63" y="52"/>
                </a:moveTo>
                <a:cubicBezTo>
                  <a:pt x="65" y="52"/>
                  <a:pt x="67" y="53"/>
                  <a:pt x="67" y="55"/>
                </a:cubicBezTo>
                <a:cubicBezTo>
                  <a:pt x="67" y="57"/>
                  <a:pt x="65" y="58"/>
                  <a:pt x="63" y="58"/>
                </a:cubicBezTo>
                <a:cubicBezTo>
                  <a:pt x="62" y="58"/>
                  <a:pt x="61" y="57"/>
                  <a:pt x="61" y="55"/>
                </a:cubicBezTo>
                <a:cubicBezTo>
                  <a:pt x="61" y="53"/>
                  <a:pt x="62" y="52"/>
                  <a:pt x="63" y="52"/>
                </a:cubicBezTo>
                <a:cubicBezTo>
                  <a:pt x="63" y="52"/>
                  <a:pt x="63" y="52"/>
                  <a:pt x="63" y="52"/>
                </a:cubicBezTo>
                <a:close/>
                <a:moveTo>
                  <a:pt x="41" y="43"/>
                </a:moveTo>
                <a:cubicBezTo>
                  <a:pt x="43" y="43"/>
                  <a:pt x="44" y="44"/>
                  <a:pt x="44" y="46"/>
                </a:cubicBezTo>
                <a:cubicBezTo>
                  <a:pt x="44" y="48"/>
                  <a:pt x="43" y="49"/>
                  <a:pt x="41" y="49"/>
                </a:cubicBezTo>
                <a:cubicBezTo>
                  <a:pt x="39" y="49"/>
                  <a:pt x="38" y="48"/>
                  <a:pt x="38" y="46"/>
                </a:cubicBezTo>
                <a:cubicBezTo>
                  <a:pt x="38" y="44"/>
                  <a:pt x="39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lose/>
                <a:moveTo>
                  <a:pt x="18" y="58"/>
                </a:moveTo>
                <a:cubicBezTo>
                  <a:pt x="20" y="58"/>
                  <a:pt x="21" y="59"/>
                  <a:pt x="21" y="61"/>
                </a:cubicBezTo>
                <a:cubicBezTo>
                  <a:pt x="21" y="62"/>
                  <a:pt x="20" y="64"/>
                  <a:pt x="18" y="64"/>
                </a:cubicBezTo>
                <a:cubicBezTo>
                  <a:pt x="17" y="64"/>
                  <a:pt x="16" y="62"/>
                  <a:pt x="16" y="61"/>
                </a:cubicBezTo>
                <a:cubicBezTo>
                  <a:pt x="16" y="59"/>
                  <a:pt x="17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lose/>
              </a:path>
            </a:pathLst>
          </a:custGeom>
          <a:solidFill>
            <a:srgbClr val="778495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  <p:sp>
        <p:nvSpPr>
          <p:cNvPr id="95" name="任意多边形 47"/>
          <p:cNvSpPr/>
          <p:nvPr>
            <p:custDataLst>
              <p:tags r:id="rId47"/>
            </p:custDataLst>
          </p:nvPr>
        </p:nvSpPr>
        <p:spPr bwMode="auto">
          <a:xfrm rot="16200000">
            <a:off x="5842193" y="5093071"/>
            <a:ext cx="324315" cy="29658"/>
          </a:xfrm>
          <a:custGeom>
            <a:avLst/>
            <a:gdLst>
              <a:gd name="T0" fmla="*/ 0 w 339"/>
              <a:gd name="T1" fmla="*/ 31 h 31"/>
              <a:gd name="T2" fmla="*/ 0 w 339"/>
              <a:gd name="T3" fmla="*/ 0 h 31"/>
              <a:gd name="T4" fmla="*/ 339 w 339"/>
              <a:gd name="T5" fmla="*/ 0 h 31"/>
              <a:gd name="T6" fmla="*/ 339 w 339"/>
              <a:gd name="T7" fmla="*/ 31 h 31"/>
              <a:gd name="T8" fmla="*/ 0 w 339"/>
              <a:gd name="T9" fmla="*/ 31 h 31"/>
              <a:gd name="T10" fmla="*/ 0 w 339"/>
              <a:gd name="T11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" h="31">
                <a:moveTo>
                  <a:pt x="0" y="31"/>
                </a:moveTo>
                <a:lnTo>
                  <a:pt x="0" y="0"/>
                </a:lnTo>
                <a:lnTo>
                  <a:pt x="339" y="0"/>
                </a:lnTo>
                <a:lnTo>
                  <a:pt x="339" y="31"/>
                </a:lnTo>
                <a:lnTo>
                  <a:pt x="0" y="31"/>
                </a:lnTo>
                <a:lnTo>
                  <a:pt x="0" y="31"/>
                </a:lnTo>
                <a:close/>
              </a:path>
            </a:pathLst>
          </a:custGeom>
          <a:solidFill>
            <a:srgbClr val="778495">
              <a:lumMod val="40000"/>
              <a:lumOff val="60000"/>
            </a:srgbClr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</a:p>
        </p:txBody>
      </p:sp>
    </p:spTree>
    <p:custDataLst>
      <p:tags r:id="rId4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4025" y="88900"/>
            <a:ext cx="304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zh-CN" altLang="en-US" sz="3600" b="1" dirty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参与者</a:t>
            </a:r>
            <a:endParaRPr lang="zh-CN" altLang="en-US" sz="3600" b="1" dirty="0">
              <a:solidFill>
                <a:srgbClr val="3847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5972" y="932773"/>
            <a:ext cx="322262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参与者：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顾客、商家、管理员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725" y="571500"/>
            <a:ext cx="4382770" cy="1565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表格 20"/>
          <p:cNvGraphicFramePr/>
          <p:nvPr>
            <p:custDataLst>
              <p:tags r:id="rId2"/>
            </p:custDataLst>
          </p:nvPr>
        </p:nvGraphicFramePr>
        <p:xfrm>
          <a:off x="4114799" y="2247897"/>
          <a:ext cx="6715127" cy="4319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976"/>
                <a:gridCol w="2466975"/>
                <a:gridCol w="1244930"/>
                <a:gridCol w="1679246"/>
              </a:tblGrid>
              <a:tr h="3232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参与者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主要工作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是否使用系统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 例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顾客</a:t>
                      </a:r>
                      <a:endParaRPr 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个人信息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进行日常维护</a:t>
                      </a:r>
                      <a:endParaRPr lang="zh-CN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管理个人信息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查询美食和商家信息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查询美食和商家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评价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美食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评价</a:t>
                      </a: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美食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搜索美食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</a:t>
                      </a: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美食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购买美食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订单管理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美食商家</a:t>
                      </a:r>
                      <a:endParaRPr 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入驻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申请入驻商家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商家信息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日常维护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管理商家信息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添加、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提供美食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管理美食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接订单或不接单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订单管理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回复评价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评价管理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平台管理员</a:t>
                      </a:r>
                      <a:endParaRPr 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商家信息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</a:t>
                      </a: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</a:t>
                      </a: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入驻</a:t>
                      </a:r>
                      <a:r>
                        <a:rPr lang="en-US" altLang="zh-CN" sz="1400" b="1" dirty="0" err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</a:t>
                      </a: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美食商家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日常维护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商家管理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818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美食商家类型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日常维护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商家类型管理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286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其他辅助用例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区分不同角色</a:t>
                      </a:r>
                      <a:r>
                        <a:rPr lang="en-US" sz="1400" b="1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每个角色</a:t>
                      </a:r>
                      <a:r>
                        <a:rPr lang="zh-CN" altLang="en-US" sz="1400" b="1" dirty="0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</a:t>
                      </a:r>
                      <a:r>
                        <a:rPr lang="en-US" sz="1400" b="1" dirty="0" err="1" smtClean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不同</a:t>
                      </a:r>
                      <a:endParaRPr lang="en-US" altLang="en-US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是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登录、注销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15974" y="3043535"/>
            <a:ext cx="2727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参与者主要用例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7374" y="88900"/>
            <a:ext cx="356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系统总体用</a:t>
            </a:r>
            <a:r>
              <a:rPr lang="zh-CN" altLang="en-US" sz="3600" b="1" dirty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例图</a:t>
            </a:r>
            <a:endParaRPr lang="zh-CN" altLang="en-US" sz="3600" b="1" dirty="0">
              <a:solidFill>
                <a:srgbClr val="3847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49" y="88900"/>
            <a:ext cx="7176079" cy="66973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0608" y="0"/>
            <a:ext cx="367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系统架构</a:t>
            </a:r>
            <a:r>
              <a:rPr lang="zh-CN" altLang="en-US" sz="3600" b="1" dirty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3600" b="1" dirty="0">
              <a:solidFill>
                <a:srgbClr val="3847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4640" y="564515"/>
            <a:ext cx="4029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划分为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层：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交互层、业务逻辑层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数据访问层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564515"/>
            <a:ext cx="6541135" cy="62934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4640" y="2788285"/>
            <a:ext cx="37842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顾客可以从</a:t>
            </a:r>
            <a:r>
              <a:rPr lang="zh-CN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</a:t>
            </a:r>
            <a:r>
              <a:rPr 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信小</a:t>
            </a:r>
            <a:r>
              <a:rPr lang="zh-CN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程序进入本系统，进行一系列操作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管理员以及</a:t>
            </a:r>
            <a:r>
              <a:rPr 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商家需要从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端登录，才能进入到系统，进行相关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endPara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2474" y="47625"/>
            <a:ext cx="528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384771"/>
                </a:solidFill>
                <a:latin typeface="微软雅黑" panose="020B0503020204020204" charset="-122"/>
                <a:ea typeface="微软雅黑" panose="020B0503020204020204" charset="-122"/>
              </a:rPr>
              <a:t>系统的总体功能结构图</a:t>
            </a:r>
            <a:endParaRPr lang="zh-CN" altLang="en-US" sz="3600" b="1" dirty="0">
              <a:solidFill>
                <a:srgbClr val="38477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9230" y="936625"/>
            <a:ext cx="3230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系统有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模块：</a:t>
            </a:r>
            <a:endParaRPr lang="en-US" altLang="zh-CN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顾客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管理员管理模块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推荐模块</a:t>
            </a:r>
            <a:endParaRPr lang="zh-CN" altLang="en-US" sz="24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936625"/>
            <a:ext cx="8949055" cy="507128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6550" y="28575"/>
            <a:ext cx="304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系统开发环境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350" y="1137285"/>
            <a:ext cx="585576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系统在已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安装和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配置JDK、Maven、MySQL的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Windows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10系统上开发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350" y="2636838"/>
            <a:ext cx="567372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使用Java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后端，</a:t>
            </a:r>
            <a:r>
              <a:rPr lang="en-US"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Intellij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IDEA，JDK版本为JDK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1.8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350" y="4136390"/>
            <a:ext cx="5674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微信小程序开发使用微信小程序开发工具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前端使用</a:t>
            </a:r>
            <a:r>
              <a:rPr 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xios以及</a:t>
            </a:r>
            <a:r>
              <a:rPr 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ni.request、Vue+element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，工具有</a:t>
            </a:r>
            <a:r>
              <a:rPr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 Studio 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Code和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HBuilderX</a:t>
            </a:r>
            <a:endParaRPr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系统的主要功能模块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Freeform 9"/>
          <p:cNvSpPr/>
          <p:nvPr>
            <p:custDataLst>
              <p:tags r:id="rId1"/>
            </p:custDataLst>
          </p:nvPr>
        </p:nvSpPr>
        <p:spPr bwMode="auto">
          <a:xfrm>
            <a:off x="5629125" y="3209434"/>
            <a:ext cx="893635" cy="893635"/>
          </a:xfrm>
          <a:custGeom>
            <a:avLst/>
            <a:gdLst>
              <a:gd name="T0" fmla="*/ 638 w 638"/>
              <a:gd name="T1" fmla="*/ 319 h 638"/>
              <a:gd name="T2" fmla="*/ 638 w 638"/>
              <a:gd name="T3" fmla="*/ 319 h 638"/>
              <a:gd name="T4" fmla="*/ 637 w 638"/>
              <a:gd name="T5" fmla="*/ 349 h 638"/>
              <a:gd name="T6" fmla="*/ 632 w 638"/>
              <a:gd name="T7" fmla="*/ 382 h 638"/>
              <a:gd name="T8" fmla="*/ 632 w 638"/>
              <a:gd name="T9" fmla="*/ 382 h 638"/>
              <a:gd name="T10" fmla="*/ 545 w 638"/>
              <a:gd name="T11" fmla="*/ 545 h 638"/>
              <a:gd name="T12" fmla="*/ 428 w 638"/>
              <a:gd name="T13" fmla="*/ 619 h 638"/>
              <a:gd name="T14" fmla="*/ 319 w 638"/>
              <a:gd name="T15" fmla="*/ 638 h 638"/>
              <a:gd name="T16" fmla="*/ 0 w 638"/>
              <a:gd name="T17" fmla="*/ 319 h 638"/>
              <a:gd name="T18" fmla="*/ 0 w 638"/>
              <a:gd name="T19" fmla="*/ 319 h 638"/>
              <a:gd name="T20" fmla="*/ 124 w 638"/>
              <a:gd name="T21" fmla="*/ 67 h 638"/>
              <a:gd name="T22" fmla="*/ 319 w 638"/>
              <a:gd name="T23" fmla="*/ 0 h 638"/>
              <a:gd name="T24" fmla="*/ 319 w 638"/>
              <a:gd name="T25" fmla="*/ 0 h 638"/>
              <a:gd name="T26" fmla="*/ 605 w 638"/>
              <a:gd name="T27" fmla="*/ 178 h 638"/>
              <a:gd name="T28" fmla="*/ 624 w 638"/>
              <a:gd name="T29" fmla="*/ 224 h 638"/>
              <a:gd name="T30" fmla="*/ 638 w 638"/>
              <a:gd name="T31" fmla="*/ 319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8" h="638">
                <a:moveTo>
                  <a:pt x="638" y="319"/>
                </a:moveTo>
                <a:cubicBezTo>
                  <a:pt x="638" y="319"/>
                  <a:pt x="638" y="319"/>
                  <a:pt x="638" y="319"/>
                </a:cubicBezTo>
                <a:cubicBezTo>
                  <a:pt x="638" y="329"/>
                  <a:pt x="638" y="339"/>
                  <a:pt x="637" y="349"/>
                </a:cubicBezTo>
                <a:cubicBezTo>
                  <a:pt x="636" y="360"/>
                  <a:pt x="634" y="371"/>
                  <a:pt x="632" y="382"/>
                </a:cubicBezTo>
                <a:cubicBezTo>
                  <a:pt x="632" y="382"/>
                  <a:pt x="632" y="382"/>
                  <a:pt x="632" y="382"/>
                </a:cubicBezTo>
                <a:cubicBezTo>
                  <a:pt x="620" y="445"/>
                  <a:pt x="589" y="501"/>
                  <a:pt x="545" y="545"/>
                </a:cubicBezTo>
                <a:cubicBezTo>
                  <a:pt x="512" y="577"/>
                  <a:pt x="473" y="603"/>
                  <a:pt x="428" y="619"/>
                </a:cubicBezTo>
                <a:cubicBezTo>
                  <a:pt x="394" y="632"/>
                  <a:pt x="358" y="638"/>
                  <a:pt x="319" y="638"/>
                </a:cubicBezTo>
                <a:cubicBezTo>
                  <a:pt x="143" y="638"/>
                  <a:pt x="0" y="496"/>
                  <a:pt x="0" y="319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216"/>
                  <a:pt x="49" y="125"/>
                  <a:pt x="124" y="67"/>
                </a:cubicBezTo>
                <a:cubicBezTo>
                  <a:pt x="178" y="25"/>
                  <a:pt x="246" y="0"/>
                  <a:pt x="319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445" y="0"/>
                  <a:pt x="553" y="73"/>
                  <a:pt x="605" y="178"/>
                </a:cubicBezTo>
                <a:cubicBezTo>
                  <a:pt x="613" y="193"/>
                  <a:pt x="619" y="208"/>
                  <a:pt x="624" y="224"/>
                </a:cubicBezTo>
                <a:cubicBezTo>
                  <a:pt x="633" y="254"/>
                  <a:pt x="638" y="286"/>
                  <a:pt x="638" y="319"/>
                </a:cubicBezTo>
                <a:close/>
              </a:path>
            </a:pathLst>
          </a:custGeom>
          <a:noFill/>
          <a:ln w="58738" cap="flat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5" name="Freeform 5"/>
          <p:cNvSpPr/>
          <p:nvPr>
            <p:custDataLst>
              <p:tags r:id="rId2"/>
            </p:custDataLst>
          </p:nvPr>
        </p:nvSpPr>
        <p:spPr bwMode="auto">
          <a:xfrm>
            <a:off x="4346942" y="3653986"/>
            <a:ext cx="1748840" cy="1807774"/>
          </a:xfrm>
          <a:custGeom>
            <a:avLst/>
            <a:gdLst>
              <a:gd name="T0" fmla="*/ 641 w 652"/>
              <a:gd name="T1" fmla="*/ 554 h 674"/>
              <a:gd name="T2" fmla="*/ 645 w 652"/>
              <a:gd name="T3" fmla="*/ 494 h 674"/>
              <a:gd name="T4" fmla="*/ 633 w 652"/>
              <a:gd name="T5" fmla="*/ 478 h 674"/>
              <a:gd name="T6" fmla="*/ 617 w 652"/>
              <a:gd name="T7" fmla="*/ 476 h 674"/>
              <a:gd name="T8" fmla="*/ 597 w 652"/>
              <a:gd name="T9" fmla="*/ 481 h 674"/>
              <a:gd name="T10" fmla="*/ 554 w 652"/>
              <a:gd name="T11" fmla="*/ 480 h 674"/>
              <a:gd name="T12" fmla="*/ 524 w 652"/>
              <a:gd name="T13" fmla="*/ 458 h 674"/>
              <a:gd name="T14" fmla="*/ 514 w 652"/>
              <a:gd name="T15" fmla="*/ 433 h 674"/>
              <a:gd name="T16" fmla="*/ 519 w 652"/>
              <a:gd name="T17" fmla="*/ 398 h 674"/>
              <a:gd name="T18" fmla="*/ 549 w 652"/>
              <a:gd name="T19" fmla="*/ 369 h 674"/>
              <a:gd name="T20" fmla="*/ 599 w 652"/>
              <a:gd name="T21" fmla="*/ 367 h 674"/>
              <a:gd name="T22" fmla="*/ 640 w 652"/>
              <a:gd name="T23" fmla="*/ 369 h 674"/>
              <a:gd name="T24" fmla="*/ 651 w 652"/>
              <a:gd name="T25" fmla="*/ 339 h 674"/>
              <a:gd name="T26" fmla="*/ 648 w 652"/>
              <a:gd name="T27" fmla="*/ 283 h 674"/>
              <a:gd name="T28" fmla="*/ 641 w 652"/>
              <a:gd name="T29" fmla="*/ 210 h 674"/>
              <a:gd name="T30" fmla="*/ 637 w 652"/>
              <a:gd name="T31" fmla="*/ 189 h 674"/>
              <a:gd name="T32" fmla="*/ 456 w 652"/>
              <a:gd name="T33" fmla="*/ 14 h 674"/>
              <a:gd name="T34" fmla="*/ 440 w 652"/>
              <a:gd name="T35" fmla="*/ 11 h 674"/>
              <a:gd name="T36" fmla="*/ 367 w 652"/>
              <a:gd name="T37" fmla="*/ 4 h 674"/>
              <a:gd name="T38" fmla="*/ 312 w 652"/>
              <a:gd name="T39" fmla="*/ 1 h 674"/>
              <a:gd name="T40" fmla="*/ 282 w 652"/>
              <a:gd name="T41" fmla="*/ 13 h 674"/>
              <a:gd name="T42" fmla="*/ 284 w 652"/>
              <a:gd name="T43" fmla="*/ 53 h 674"/>
              <a:gd name="T44" fmla="*/ 282 w 652"/>
              <a:gd name="T45" fmla="*/ 103 h 674"/>
              <a:gd name="T46" fmla="*/ 253 w 652"/>
              <a:gd name="T47" fmla="*/ 133 h 674"/>
              <a:gd name="T48" fmla="*/ 217 w 652"/>
              <a:gd name="T49" fmla="*/ 138 h 674"/>
              <a:gd name="T50" fmla="*/ 192 w 652"/>
              <a:gd name="T51" fmla="*/ 128 h 674"/>
              <a:gd name="T52" fmla="*/ 171 w 652"/>
              <a:gd name="T53" fmla="*/ 99 h 674"/>
              <a:gd name="T54" fmla="*/ 170 w 652"/>
              <a:gd name="T55" fmla="*/ 55 h 674"/>
              <a:gd name="T56" fmla="*/ 175 w 652"/>
              <a:gd name="T57" fmla="*/ 35 h 674"/>
              <a:gd name="T58" fmla="*/ 172 w 652"/>
              <a:gd name="T59" fmla="*/ 20 h 674"/>
              <a:gd name="T60" fmla="*/ 156 w 652"/>
              <a:gd name="T61" fmla="*/ 7 h 674"/>
              <a:gd name="T62" fmla="*/ 112 w 652"/>
              <a:gd name="T63" fmla="*/ 9 h 674"/>
              <a:gd name="T64" fmla="*/ 112 w 652"/>
              <a:gd name="T65" fmla="*/ 79 h 674"/>
              <a:gd name="T66" fmla="*/ 0 w 652"/>
              <a:gd name="T67" fmla="*/ 233 h 674"/>
              <a:gd name="T68" fmla="*/ 121 w 652"/>
              <a:gd name="T69" fmla="*/ 442 h 674"/>
              <a:gd name="T70" fmla="*/ 310 w 652"/>
              <a:gd name="T71" fmla="*/ 422 h 674"/>
              <a:gd name="T72" fmla="*/ 446 w 652"/>
              <a:gd name="T73" fmla="*/ 500 h 674"/>
              <a:gd name="T74" fmla="*/ 522 w 652"/>
              <a:gd name="T75" fmla="*/ 674 h 674"/>
              <a:gd name="T76" fmla="*/ 629 w 652"/>
              <a:gd name="T77" fmla="*/ 674 h 674"/>
              <a:gd name="T78" fmla="*/ 631 w 652"/>
              <a:gd name="T79" fmla="*/ 648 h 674"/>
              <a:gd name="T80" fmla="*/ 641 w 652"/>
              <a:gd name="T81" fmla="*/ 554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52" h="674">
                <a:moveTo>
                  <a:pt x="641" y="554"/>
                </a:moveTo>
                <a:cubicBezTo>
                  <a:pt x="644" y="536"/>
                  <a:pt x="647" y="504"/>
                  <a:pt x="645" y="494"/>
                </a:cubicBezTo>
                <a:cubicBezTo>
                  <a:pt x="643" y="484"/>
                  <a:pt x="636" y="480"/>
                  <a:pt x="633" y="478"/>
                </a:cubicBezTo>
                <a:cubicBezTo>
                  <a:pt x="629" y="476"/>
                  <a:pt x="622" y="475"/>
                  <a:pt x="617" y="476"/>
                </a:cubicBezTo>
                <a:cubicBezTo>
                  <a:pt x="613" y="476"/>
                  <a:pt x="614" y="476"/>
                  <a:pt x="597" y="481"/>
                </a:cubicBezTo>
                <a:cubicBezTo>
                  <a:pt x="580" y="486"/>
                  <a:pt x="564" y="482"/>
                  <a:pt x="554" y="480"/>
                </a:cubicBezTo>
                <a:cubicBezTo>
                  <a:pt x="543" y="478"/>
                  <a:pt x="528" y="462"/>
                  <a:pt x="524" y="458"/>
                </a:cubicBezTo>
                <a:cubicBezTo>
                  <a:pt x="521" y="454"/>
                  <a:pt x="514" y="439"/>
                  <a:pt x="514" y="433"/>
                </a:cubicBezTo>
                <a:cubicBezTo>
                  <a:pt x="514" y="428"/>
                  <a:pt x="513" y="412"/>
                  <a:pt x="519" y="398"/>
                </a:cubicBezTo>
                <a:cubicBezTo>
                  <a:pt x="526" y="384"/>
                  <a:pt x="543" y="370"/>
                  <a:pt x="549" y="369"/>
                </a:cubicBezTo>
                <a:cubicBezTo>
                  <a:pt x="556" y="367"/>
                  <a:pt x="579" y="358"/>
                  <a:pt x="599" y="367"/>
                </a:cubicBezTo>
                <a:cubicBezTo>
                  <a:pt x="619" y="375"/>
                  <a:pt x="629" y="373"/>
                  <a:pt x="640" y="369"/>
                </a:cubicBezTo>
                <a:cubicBezTo>
                  <a:pt x="650" y="365"/>
                  <a:pt x="652" y="348"/>
                  <a:pt x="651" y="339"/>
                </a:cubicBezTo>
                <a:cubicBezTo>
                  <a:pt x="650" y="329"/>
                  <a:pt x="649" y="307"/>
                  <a:pt x="648" y="283"/>
                </a:cubicBezTo>
                <a:cubicBezTo>
                  <a:pt x="646" y="259"/>
                  <a:pt x="643" y="219"/>
                  <a:pt x="641" y="210"/>
                </a:cubicBezTo>
                <a:cubicBezTo>
                  <a:pt x="640" y="204"/>
                  <a:pt x="638" y="196"/>
                  <a:pt x="637" y="189"/>
                </a:cubicBezTo>
                <a:cubicBezTo>
                  <a:pt x="540" y="186"/>
                  <a:pt x="462" y="110"/>
                  <a:pt x="456" y="14"/>
                </a:cubicBezTo>
                <a:cubicBezTo>
                  <a:pt x="450" y="13"/>
                  <a:pt x="445" y="12"/>
                  <a:pt x="440" y="11"/>
                </a:cubicBezTo>
                <a:cubicBezTo>
                  <a:pt x="432" y="10"/>
                  <a:pt x="391" y="6"/>
                  <a:pt x="367" y="4"/>
                </a:cubicBezTo>
                <a:cubicBezTo>
                  <a:pt x="344" y="3"/>
                  <a:pt x="321" y="2"/>
                  <a:pt x="312" y="1"/>
                </a:cubicBezTo>
                <a:cubicBezTo>
                  <a:pt x="302" y="0"/>
                  <a:pt x="286" y="2"/>
                  <a:pt x="282" y="13"/>
                </a:cubicBezTo>
                <a:cubicBezTo>
                  <a:pt x="278" y="23"/>
                  <a:pt x="275" y="33"/>
                  <a:pt x="284" y="53"/>
                </a:cubicBezTo>
                <a:cubicBezTo>
                  <a:pt x="292" y="73"/>
                  <a:pt x="283" y="96"/>
                  <a:pt x="282" y="103"/>
                </a:cubicBezTo>
                <a:cubicBezTo>
                  <a:pt x="280" y="109"/>
                  <a:pt x="267" y="126"/>
                  <a:pt x="253" y="133"/>
                </a:cubicBezTo>
                <a:cubicBezTo>
                  <a:pt x="239" y="140"/>
                  <a:pt x="223" y="138"/>
                  <a:pt x="217" y="138"/>
                </a:cubicBezTo>
                <a:cubicBezTo>
                  <a:pt x="212" y="138"/>
                  <a:pt x="197" y="132"/>
                  <a:pt x="192" y="128"/>
                </a:cubicBezTo>
                <a:cubicBezTo>
                  <a:pt x="188" y="124"/>
                  <a:pt x="172" y="109"/>
                  <a:pt x="171" y="99"/>
                </a:cubicBezTo>
                <a:cubicBezTo>
                  <a:pt x="169" y="88"/>
                  <a:pt x="165" y="72"/>
                  <a:pt x="170" y="55"/>
                </a:cubicBezTo>
                <a:cubicBezTo>
                  <a:pt x="174" y="38"/>
                  <a:pt x="174" y="39"/>
                  <a:pt x="175" y="35"/>
                </a:cubicBezTo>
                <a:cubicBezTo>
                  <a:pt x="175" y="31"/>
                  <a:pt x="174" y="23"/>
                  <a:pt x="172" y="20"/>
                </a:cubicBezTo>
                <a:cubicBezTo>
                  <a:pt x="171" y="17"/>
                  <a:pt x="166" y="9"/>
                  <a:pt x="156" y="7"/>
                </a:cubicBezTo>
                <a:cubicBezTo>
                  <a:pt x="149" y="6"/>
                  <a:pt x="129" y="7"/>
                  <a:pt x="112" y="9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0" y="233"/>
                  <a:pt x="0" y="233"/>
                  <a:pt x="0" y="233"/>
                </a:cubicBezTo>
                <a:cubicBezTo>
                  <a:pt x="121" y="442"/>
                  <a:pt x="121" y="442"/>
                  <a:pt x="121" y="442"/>
                </a:cubicBezTo>
                <a:cubicBezTo>
                  <a:pt x="310" y="422"/>
                  <a:pt x="310" y="422"/>
                  <a:pt x="310" y="422"/>
                </a:cubicBezTo>
                <a:cubicBezTo>
                  <a:pt x="446" y="500"/>
                  <a:pt x="446" y="500"/>
                  <a:pt x="446" y="500"/>
                </a:cubicBezTo>
                <a:cubicBezTo>
                  <a:pt x="522" y="674"/>
                  <a:pt x="522" y="674"/>
                  <a:pt x="522" y="674"/>
                </a:cubicBezTo>
                <a:cubicBezTo>
                  <a:pt x="629" y="674"/>
                  <a:pt x="629" y="674"/>
                  <a:pt x="629" y="674"/>
                </a:cubicBezTo>
                <a:cubicBezTo>
                  <a:pt x="631" y="648"/>
                  <a:pt x="631" y="648"/>
                  <a:pt x="631" y="648"/>
                </a:cubicBezTo>
                <a:cubicBezTo>
                  <a:pt x="635" y="602"/>
                  <a:pt x="638" y="570"/>
                  <a:pt x="641" y="554"/>
                </a:cubicBezTo>
                <a:close/>
              </a:path>
            </a:pathLst>
          </a:custGeom>
          <a:solidFill>
            <a:srgbClr val="6AB9D4"/>
          </a:solidFill>
          <a:ln w="12700" cap="flat">
            <a:solidFill>
              <a:sysClr val="window" lastClr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"/>
          <p:cNvSpPr/>
          <p:nvPr>
            <p:custDataLst>
              <p:tags r:id="rId3"/>
            </p:custDataLst>
          </p:nvPr>
        </p:nvSpPr>
        <p:spPr bwMode="auto">
          <a:xfrm>
            <a:off x="4346942" y="1850745"/>
            <a:ext cx="2097928" cy="2178396"/>
          </a:xfrm>
          <a:custGeom>
            <a:avLst/>
            <a:gdLst>
              <a:gd name="T0" fmla="*/ 156 w 782"/>
              <a:gd name="T1" fmla="*/ 679 h 812"/>
              <a:gd name="T2" fmla="*/ 172 w 782"/>
              <a:gd name="T3" fmla="*/ 692 h 812"/>
              <a:gd name="T4" fmla="*/ 175 w 782"/>
              <a:gd name="T5" fmla="*/ 707 h 812"/>
              <a:gd name="T6" fmla="*/ 170 w 782"/>
              <a:gd name="T7" fmla="*/ 727 h 812"/>
              <a:gd name="T8" fmla="*/ 171 w 782"/>
              <a:gd name="T9" fmla="*/ 771 h 812"/>
              <a:gd name="T10" fmla="*/ 192 w 782"/>
              <a:gd name="T11" fmla="*/ 800 h 812"/>
              <a:gd name="T12" fmla="*/ 217 w 782"/>
              <a:gd name="T13" fmla="*/ 810 h 812"/>
              <a:gd name="T14" fmla="*/ 253 w 782"/>
              <a:gd name="T15" fmla="*/ 805 h 812"/>
              <a:gd name="T16" fmla="*/ 282 w 782"/>
              <a:gd name="T17" fmla="*/ 775 h 812"/>
              <a:gd name="T18" fmla="*/ 284 w 782"/>
              <a:gd name="T19" fmla="*/ 725 h 812"/>
              <a:gd name="T20" fmla="*/ 282 w 782"/>
              <a:gd name="T21" fmla="*/ 685 h 812"/>
              <a:gd name="T22" fmla="*/ 312 w 782"/>
              <a:gd name="T23" fmla="*/ 673 h 812"/>
              <a:gd name="T24" fmla="*/ 367 w 782"/>
              <a:gd name="T25" fmla="*/ 676 h 812"/>
              <a:gd name="T26" fmla="*/ 440 w 782"/>
              <a:gd name="T27" fmla="*/ 683 h 812"/>
              <a:gd name="T28" fmla="*/ 456 w 782"/>
              <a:gd name="T29" fmla="*/ 686 h 812"/>
              <a:gd name="T30" fmla="*/ 455 w 782"/>
              <a:gd name="T31" fmla="*/ 673 h 812"/>
              <a:gd name="T32" fmla="*/ 644 w 782"/>
              <a:gd name="T33" fmla="*/ 485 h 812"/>
              <a:gd name="T34" fmla="*/ 665 w 782"/>
              <a:gd name="T35" fmla="*/ 486 h 812"/>
              <a:gd name="T36" fmla="*/ 664 w 782"/>
              <a:gd name="T37" fmla="*/ 469 h 812"/>
              <a:gd name="T38" fmla="*/ 654 w 782"/>
              <a:gd name="T39" fmla="*/ 375 h 812"/>
              <a:gd name="T40" fmla="*/ 650 w 782"/>
              <a:gd name="T41" fmla="*/ 315 h 812"/>
              <a:gd name="T42" fmla="*/ 662 w 782"/>
              <a:gd name="T43" fmla="*/ 299 h 812"/>
              <a:gd name="T44" fmla="*/ 678 w 782"/>
              <a:gd name="T45" fmla="*/ 297 h 812"/>
              <a:gd name="T46" fmla="*/ 698 w 782"/>
              <a:gd name="T47" fmla="*/ 302 h 812"/>
              <a:gd name="T48" fmla="*/ 741 w 782"/>
              <a:gd name="T49" fmla="*/ 301 h 812"/>
              <a:gd name="T50" fmla="*/ 770 w 782"/>
              <a:gd name="T51" fmla="*/ 279 h 812"/>
              <a:gd name="T52" fmla="*/ 781 w 782"/>
              <a:gd name="T53" fmla="*/ 254 h 812"/>
              <a:gd name="T54" fmla="*/ 776 w 782"/>
              <a:gd name="T55" fmla="*/ 219 h 812"/>
              <a:gd name="T56" fmla="*/ 745 w 782"/>
              <a:gd name="T57" fmla="*/ 190 h 812"/>
              <a:gd name="T58" fmla="*/ 695 w 782"/>
              <a:gd name="T59" fmla="*/ 188 h 812"/>
              <a:gd name="T60" fmla="*/ 655 w 782"/>
              <a:gd name="T61" fmla="*/ 190 h 812"/>
              <a:gd name="T62" fmla="*/ 644 w 782"/>
              <a:gd name="T63" fmla="*/ 160 h 812"/>
              <a:gd name="T64" fmla="*/ 647 w 782"/>
              <a:gd name="T65" fmla="*/ 104 h 812"/>
              <a:gd name="T66" fmla="*/ 654 w 782"/>
              <a:gd name="T67" fmla="*/ 31 h 812"/>
              <a:gd name="T68" fmla="*/ 659 w 782"/>
              <a:gd name="T69" fmla="*/ 4 h 812"/>
              <a:gd name="T70" fmla="*/ 660 w 782"/>
              <a:gd name="T71" fmla="*/ 0 h 812"/>
              <a:gd name="T72" fmla="*/ 521 w 782"/>
              <a:gd name="T73" fmla="*/ 0 h 812"/>
              <a:gd name="T74" fmla="*/ 445 w 782"/>
              <a:gd name="T75" fmla="*/ 174 h 812"/>
              <a:gd name="T76" fmla="*/ 310 w 782"/>
              <a:gd name="T77" fmla="*/ 252 h 812"/>
              <a:gd name="T78" fmla="*/ 121 w 782"/>
              <a:gd name="T79" fmla="*/ 232 h 812"/>
              <a:gd name="T80" fmla="*/ 0 w 782"/>
              <a:gd name="T81" fmla="*/ 442 h 812"/>
              <a:gd name="T82" fmla="*/ 112 w 782"/>
              <a:gd name="T83" fmla="*/ 595 h 812"/>
              <a:gd name="T84" fmla="*/ 112 w 782"/>
              <a:gd name="T85" fmla="*/ 681 h 812"/>
              <a:gd name="T86" fmla="*/ 156 w 782"/>
              <a:gd name="T87" fmla="*/ 679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82" h="812">
                <a:moveTo>
                  <a:pt x="156" y="679"/>
                </a:moveTo>
                <a:cubicBezTo>
                  <a:pt x="166" y="681"/>
                  <a:pt x="171" y="689"/>
                  <a:pt x="172" y="692"/>
                </a:cubicBezTo>
                <a:cubicBezTo>
                  <a:pt x="174" y="695"/>
                  <a:pt x="175" y="703"/>
                  <a:pt x="175" y="707"/>
                </a:cubicBezTo>
                <a:cubicBezTo>
                  <a:pt x="174" y="711"/>
                  <a:pt x="174" y="710"/>
                  <a:pt x="170" y="727"/>
                </a:cubicBezTo>
                <a:cubicBezTo>
                  <a:pt x="165" y="744"/>
                  <a:pt x="169" y="760"/>
                  <a:pt x="171" y="771"/>
                </a:cubicBezTo>
                <a:cubicBezTo>
                  <a:pt x="172" y="781"/>
                  <a:pt x="188" y="796"/>
                  <a:pt x="192" y="800"/>
                </a:cubicBezTo>
                <a:cubicBezTo>
                  <a:pt x="197" y="804"/>
                  <a:pt x="212" y="810"/>
                  <a:pt x="217" y="810"/>
                </a:cubicBezTo>
                <a:cubicBezTo>
                  <a:pt x="223" y="810"/>
                  <a:pt x="239" y="812"/>
                  <a:pt x="253" y="805"/>
                </a:cubicBezTo>
                <a:cubicBezTo>
                  <a:pt x="267" y="798"/>
                  <a:pt x="280" y="781"/>
                  <a:pt x="282" y="775"/>
                </a:cubicBezTo>
                <a:cubicBezTo>
                  <a:pt x="283" y="768"/>
                  <a:pt x="292" y="745"/>
                  <a:pt x="284" y="725"/>
                </a:cubicBezTo>
                <a:cubicBezTo>
                  <a:pt x="275" y="705"/>
                  <a:pt x="278" y="695"/>
                  <a:pt x="282" y="685"/>
                </a:cubicBezTo>
                <a:cubicBezTo>
                  <a:pt x="286" y="674"/>
                  <a:pt x="302" y="672"/>
                  <a:pt x="312" y="673"/>
                </a:cubicBezTo>
                <a:cubicBezTo>
                  <a:pt x="321" y="674"/>
                  <a:pt x="344" y="675"/>
                  <a:pt x="367" y="676"/>
                </a:cubicBezTo>
                <a:cubicBezTo>
                  <a:pt x="391" y="678"/>
                  <a:pt x="432" y="682"/>
                  <a:pt x="440" y="683"/>
                </a:cubicBezTo>
                <a:cubicBezTo>
                  <a:pt x="445" y="684"/>
                  <a:pt x="450" y="685"/>
                  <a:pt x="456" y="686"/>
                </a:cubicBezTo>
                <a:cubicBezTo>
                  <a:pt x="455" y="682"/>
                  <a:pt x="455" y="678"/>
                  <a:pt x="455" y="673"/>
                </a:cubicBezTo>
                <a:cubicBezTo>
                  <a:pt x="455" y="569"/>
                  <a:pt x="540" y="485"/>
                  <a:pt x="644" y="485"/>
                </a:cubicBezTo>
                <a:cubicBezTo>
                  <a:pt x="651" y="485"/>
                  <a:pt x="658" y="485"/>
                  <a:pt x="665" y="486"/>
                </a:cubicBezTo>
                <a:cubicBezTo>
                  <a:pt x="664" y="469"/>
                  <a:pt x="664" y="469"/>
                  <a:pt x="664" y="469"/>
                </a:cubicBezTo>
                <a:cubicBezTo>
                  <a:pt x="660" y="423"/>
                  <a:pt x="657" y="392"/>
                  <a:pt x="654" y="375"/>
                </a:cubicBezTo>
                <a:cubicBezTo>
                  <a:pt x="651" y="358"/>
                  <a:pt x="648" y="325"/>
                  <a:pt x="650" y="315"/>
                </a:cubicBezTo>
                <a:cubicBezTo>
                  <a:pt x="651" y="305"/>
                  <a:pt x="659" y="301"/>
                  <a:pt x="662" y="299"/>
                </a:cubicBezTo>
                <a:cubicBezTo>
                  <a:pt x="665" y="297"/>
                  <a:pt x="673" y="297"/>
                  <a:pt x="678" y="297"/>
                </a:cubicBezTo>
                <a:cubicBezTo>
                  <a:pt x="682" y="297"/>
                  <a:pt x="681" y="297"/>
                  <a:pt x="698" y="302"/>
                </a:cubicBezTo>
                <a:cubicBezTo>
                  <a:pt x="715" y="307"/>
                  <a:pt x="731" y="303"/>
                  <a:pt x="741" y="301"/>
                </a:cubicBezTo>
                <a:cubicBezTo>
                  <a:pt x="751" y="299"/>
                  <a:pt x="767" y="284"/>
                  <a:pt x="770" y="279"/>
                </a:cubicBezTo>
                <a:cubicBezTo>
                  <a:pt x="774" y="275"/>
                  <a:pt x="780" y="260"/>
                  <a:pt x="781" y="254"/>
                </a:cubicBezTo>
                <a:cubicBezTo>
                  <a:pt x="781" y="249"/>
                  <a:pt x="782" y="233"/>
                  <a:pt x="776" y="219"/>
                </a:cubicBezTo>
                <a:cubicBezTo>
                  <a:pt x="769" y="205"/>
                  <a:pt x="752" y="191"/>
                  <a:pt x="745" y="190"/>
                </a:cubicBezTo>
                <a:cubicBezTo>
                  <a:pt x="739" y="188"/>
                  <a:pt x="715" y="179"/>
                  <a:pt x="695" y="188"/>
                </a:cubicBezTo>
                <a:cubicBezTo>
                  <a:pt x="675" y="196"/>
                  <a:pt x="666" y="194"/>
                  <a:pt x="655" y="190"/>
                </a:cubicBezTo>
                <a:cubicBezTo>
                  <a:pt x="645" y="186"/>
                  <a:pt x="643" y="169"/>
                  <a:pt x="644" y="160"/>
                </a:cubicBezTo>
                <a:cubicBezTo>
                  <a:pt x="645" y="151"/>
                  <a:pt x="646" y="128"/>
                  <a:pt x="647" y="104"/>
                </a:cubicBezTo>
                <a:cubicBezTo>
                  <a:pt x="648" y="81"/>
                  <a:pt x="652" y="40"/>
                  <a:pt x="654" y="31"/>
                </a:cubicBezTo>
                <a:cubicBezTo>
                  <a:pt x="655" y="23"/>
                  <a:pt x="659" y="9"/>
                  <a:pt x="659" y="4"/>
                </a:cubicBezTo>
                <a:cubicBezTo>
                  <a:pt x="659" y="4"/>
                  <a:pt x="659" y="3"/>
                  <a:pt x="660" y="0"/>
                </a:cubicBezTo>
                <a:cubicBezTo>
                  <a:pt x="521" y="0"/>
                  <a:pt x="521" y="0"/>
                  <a:pt x="521" y="0"/>
                </a:cubicBezTo>
                <a:cubicBezTo>
                  <a:pt x="445" y="174"/>
                  <a:pt x="445" y="174"/>
                  <a:pt x="445" y="174"/>
                </a:cubicBezTo>
                <a:cubicBezTo>
                  <a:pt x="310" y="252"/>
                  <a:pt x="310" y="252"/>
                  <a:pt x="310" y="25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0" y="442"/>
                  <a:pt x="0" y="442"/>
                  <a:pt x="0" y="442"/>
                </a:cubicBezTo>
                <a:cubicBezTo>
                  <a:pt x="112" y="595"/>
                  <a:pt x="112" y="595"/>
                  <a:pt x="112" y="595"/>
                </a:cubicBezTo>
                <a:cubicBezTo>
                  <a:pt x="112" y="681"/>
                  <a:pt x="112" y="681"/>
                  <a:pt x="112" y="681"/>
                </a:cubicBezTo>
                <a:cubicBezTo>
                  <a:pt x="129" y="679"/>
                  <a:pt x="149" y="678"/>
                  <a:pt x="156" y="679"/>
                </a:cubicBezTo>
                <a:close/>
              </a:path>
            </a:pathLst>
          </a:custGeom>
          <a:solidFill>
            <a:srgbClr val="FFDA62"/>
          </a:solidFill>
          <a:ln w="12700" cap="flat">
            <a:solidFill>
              <a:sysClr val="window" lastClr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>
            <p:custDataLst>
              <p:tags r:id="rId4"/>
            </p:custDataLst>
          </p:nvPr>
        </p:nvSpPr>
        <p:spPr bwMode="auto">
          <a:xfrm>
            <a:off x="5722892" y="3653986"/>
            <a:ext cx="2077526" cy="1807774"/>
          </a:xfrm>
          <a:custGeom>
            <a:avLst/>
            <a:gdLst>
              <a:gd name="T0" fmla="*/ 662 w 774"/>
              <a:gd name="T1" fmla="*/ 3 h 674"/>
              <a:gd name="T2" fmla="*/ 641 w 774"/>
              <a:gd name="T3" fmla="*/ 1 h 674"/>
              <a:gd name="T4" fmla="*/ 611 w 774"/>
              <a:gd name="T5" fmla="*/ 13 h 674"/>
              <a:gd name="T6" fmla="*/ 613 w 774"/>
              <a:gd name="T7" fmla="*/ 53 h 674"/>
              <a:gd name="T8" fmla="*/ 611 w 774"/>
              <a:gd name="T9" fmla="*/ 103 h 674"/>
              <a:gd name="T10" fmla="*/ 582 w 774"/>
              <a:gd name="T11" fmla="*/ 133 h 674"/>
              <a:gd name="T12" fmla="*/ 547 w 774"/>
              <a:gd name="T13" fmla="*/ 138 h 674"/>
              <a:gd name="T14" fmla="*/ 522 w 774"/>
              <a:gd name="T15" fmla="*/ 128 h 674"/>
              <a:gd name="T16" fmla="*/ 500 w 774"/>
              <a:gd name="T17" fmla="*/ 99 h 674"/>
              <a:gd name="T18" fmla="*/ 499 w 774"/>
              <a:gd name="T19" fmla="*/ 55 h 674"/>
              <a:gd name="T20" fmla="*/ 504 w 774"/>
              <a:gd name="T21" fmla="*/ 35 h 674"/>
              <a:gd name="T22" fmla="*/ 502 w 774"/>
              <a:gd name="T23" fmla="*/ 20 h 674"/>
              <a:gd name="T24" fmla="*/ 485 w 774"/>
              <a:gd name="T25" fmla="*/ 7 h 674"/>
              <a:gd name="T26" fmla="*/ 426 w 774"/>
              <a:gd name="T27" fmla="*/ 12 h 674"/>
              <a:gd name="T28" fmla="*/ 332 w 774"/>
              <a:gd name="T29" fmla="*/ 22 h 674"/>
              <a:gd name="T30" fmla="*/ 318 w 774"/>
              <a:gd name="T31" fmla="*/ 23 h 674"/>
              <a:gd name="T32" fmla="*/ 131 w 774"/>
              <a:gd name="T33" fmla="*/ 189 h 674"/>
              <a:gd name="T34" fmla="*/ 124 w 774"/>
              <a:gd name="T35" fmla="*/ 189 h 674"/>
              <a:gd name="T36" fmla="*/ 128 w 774"/>
              <a:gd name="T37" fmla="*/ 210 h 674"/>
              <a:gd name="T38" fmla="*/ 135 w 774"/>
              <a:gd name="T39" fmla="*/ 283 h 674"/>
              <a:gd name="T40" fmla="*/ 138 w 774"/>
              <a:gd name="T41" fmla="*/ 339 h 674"/>
              <a:gd name="T42" fmla="*/ 127 w 774"/>
              <a:gd name="T43" fmla="*/ 369 h 674"/>
              <a:gd name="T44" fmla="*/ 86 w 774"/>
              <a:gd name="T45" fmla="*/ 367 h 674"/>
              <a:gd name="T46" fmla="*/ 36 w 774"/>
              <a:gd name="T47" fmla="*/ 369 h 674"/>
              <a:gd name="T48" fmla="*/ 6 w 774"/>
              <a:gd name="T49" fmla="*/ 398 h 674"/>
              <a:gd name="T50" fmla="*/ 1 w 774"/>
              <a:gd name="T51" fmla="*/ 433 h 674"/>
              <a:gd name="T52" fmla="*/ 11 w 774"/>
              <a:gd name="T53" fmla="*/ 458 h 674"/>
              <a:gd name="T54" fmla="*/ 41 w 774"/>
              <a:gd name="T55" fmla="*/ 480 h 674"/>
              <a:gd name="T56" fmla="*/ 84 w 774"/>
              <a:gd name="T57" fmla="*/ 481 h 674"/>
              <a:gd name="T58" fmla="*/ 104 w 774"/>
              <a:gd name="T59" fmla="*/ 476 h 674"/>
              <a:gd name="T60" fmla="*/ 120 w 774"/>
              <a:gd name="T61" fmla="*/ 478 h 674"/>
              <a:gd name="T62" fmla="*/ 132 w 774"/>
              <a:gd name="T63" fmla="*/ 494 h 674"/>
              <a:gd name="T64" fmla="*/ 128 w 774"/>
              <a:gd name="T65" fmla="*/ 554 h 674"/>
              <a:gd name="T66" fmla="*/ 118 w 774"/>
              <a:gd name="T67" fmla="*/ 648 h 674"/>
              <a:gd name="T68" fmla="*/ 116 w 774"/>
              <a:gd name="T69" fmla="*/ 674 h 674"/>
              <a:gd name="T70" fmla="*/ 252 w 774"/>
              <a:gd name="T71" fmla="*/ 674 h 674"/>
              <a:gd name="T72" fmla="*/ 329 w 774"/>
              <a:gd name="T73" fmla="*/ 500 h 674"/>
              <a:gd name="T74" fmla="*/ 464 w 774"/>
              <a:gd name="T75" fmla="*/ 422 h 674"/>
              <a:gd name="T76" fmla="*/ 653 w 774"/>
              <a:gd name="T77" fmla="*/ 442 h 674"/>
              <a:gd name="T78" fmla="*/ 774 w 774"/>
              <a:gd name="T79" fmla="*/ 232 h 674"/>
              <a:gd name="T80" fmla="*/ 662 w 774"/>
              <a:gd name="T81" fmla="*/ 79 h 674"/>
              <a:gd name="T82" fmla="*/ 662 w 774"/>
              <a:gd name="T83" fmla="*/ 3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4" h="674">
                <a:moveTo>
                  <a:pt x="662" y="3"/>
                </a:moveTo>
                <a:cubicBezTo>
                  <a:pt x="653" y="2"/>
                  <a:pt x="645" y="2"/>
                  <a:pt x="641" y="1"/>
                </a:cubicBezTo>
                <a:cubicBezTo>
                  <a:pt x="632" y="0"/>
                  <a:pt x="615" y="2"/>
                  <a:pt x="611" y="13"/>
                </a:cubicBezTo>
                <a:cubicBezTo>
                  <a:pt x="607" y="23"/>
                  <a:pt x="604" y="33"/>
                  <a:pt x="613" y="53"/>
                </a:cubicBezTo>
                <a:cubicBezTo>
                  <a:pt x="621" y="73"/>
                  <a:pt x="612" y="96"/>
                  <a:pt x="611" y="103"/>
                </a:cubicBezTo>
                <a:cubicBezTo>
                  <a:pt x="610" y="109"/>
                  <a:pt x="596" y="126"/>
                  <a:pt x="582" y="133"/>
                </a:cubicBezTo>
                <a:cubicBezTo>
                  <a:pt x="568" y="140"/>
                  <a:pt x="552" y="138"/>
                  <a:pt x="547" y="138"/>
                </a:cubicBezTo>
                <a:cubicBezTo>
                  <a:pt x="541" y="138"/>
                  <a:pt x="526" y="132"/>
                  <a:pt x="522" y="128"/>
                </a:cubicBezTo>
                <a:cubicBezTo>
                  <a:pt x="517" y="124"/>
                  <a:pt x="502" y="109"/>
                  <a:pt x="500" y="99"/>
                </a:cubicBezTo>
                <a:cubicBezTo>
                  <a:pt x="498" y="88"/>
                  <a:pt x="494" y="72"/>
                  <a:pt x="499" y="55"/>
                </a:cubicBezTo>
                <a:cubicBezTo>
                  <a:pt x="504" y="38"/>
                  <a:pt x="504" y="39"/>
                  <a:pt x="504" y="35"/>
                </a:cubicBezTo>
                <a:cubicBezTo>
                  <a:pt x="504" y="31"/>
                  <a:pt x="504" y="23"/>
                  <a:pt x="502" y="20"/>
                </a:cubicBezTo>
                <a:cubicBezTo>
                  <a:pt x="500" y="17"/>
                  <a:pt x="495" y="9"/>
                  <a:pt x="485" y="7"/>
                </a:cubicBezTo>
                <a:cubicBezTo>
                  <a:pt x="476" y="5"/>
                  <a:pt x="443" y="8"/>
                  <a:pt x="426" y="12"/>
                </a:cubicBezTo>
                <a:cubicBezTo>
                  <a:pt x="409" y="15"/>
                  <a:pt x="377" y="17"/>
                  <a:pt x="332" y="22"/>
                </a:cubicBezTo>
                <a:cubicBezTo>
                  <a:pt x="318" y="23"/>
                  <a:pt x="318" y="23"/>
                  <a:pt x="318" y="23"/>
                </a:cubicBezTo>
                <a:cubicBezTo>
                  <a:pt x="307" y="117"/>
                  <a:pt x="227" y="189"/>
                  <a:pt x="131" y="189"/>
                </a:cubicBezTo>
                <a:cubicBezTo>
                  <a:pt x="128" y="189"/>
                  <a:pt x="126" y="189"/>
                  <a:pt x="124" y="189"/>
                </a:cubicBezTo>
                <a:cubicBezTo>
                  <a:pt x="125" y="196"/>
                  <a:pt x="127" y="204"/>
                  <a:pt x="128" y="210"/>
                </a:cubicBezTo>
                <a:cubicBezTo>
                  <a:pt x="130" y="219"/>
                  <a:pt x="133" y="259"/>
                  <a:pt x="135" y="283"/>
                </a:cubicBezTo>
                <a:cubicBezTo>
                  <a:pt x="136" y="307"/>
                  <a:pt x="137" y="329"/>
                  <a:pt x="138" y="339"/>
                </a:cubicBezTo>
                <a:cubicBezTo>
                  <a:pt x="139" y="348"/>
                  <a:pt x="137" y="365"/>
                  <a:pt x="127" y="369"/>
                </a:cubicBezTo>
                <a:cubicBezTo>
                  <a:pt x="116" y="373"/>
                  <a:pt x="106" y="375"/>
                  <a:pt x="86" y="367"/>
                </a:cubicBezTo>
                <a:cubicBezTo>
                  <a:pt x="66" y="358"/>
                  <a:pt x="43" y="367"/>
                  <a:pt x="36" y="369"/>
                </a:cubicBezTo>
                <a:cubicBezTo>
                  <a:pt x="30" y="370"/>
                  <a:pt x="13" y="384"/>
                  <a:pt x="6" y="398"/>
                </a:cubicBezTo>
                <a:cubicBezTo>
                  <a:pt x="0" y="412"/>
                  <a:pt x="1" y="428"/>
                  <a:pt x="1" y="433"/>
                </a:cubicBezTo>
                <a:cubicBezTo>
                  <a:pt x="1" y="439"/>
                  <a:pt x="8" y="454"/>
                  <a:pt x="11" y="458"/>
                </a:cubicBezTo>
                <a:cubicBezTo>
                  <a:pt x="15" y="462"/>
                  <a:pt x="30" y="478"/>
                  <a:pt x="41" y="480"/>
                </a:cubicBezTo>
                <a:cubicBezTo>
                  <a:pt x="51" y="482"/>
                  <a:pt x="67" y="486"/>
                  <a:pt x="84" y="481"/>
                </a:cubicBezTo>
                <a:cubicBezTo>
                  <a:pt x="101" y="476"/>
                  <a:pt x="100" y="476"/>
                  <a:pt x="104" y="476"/>
                </a:cubicBezTo>
                <a:cubicBezTo>
                  <a:pt x="109" y="475"/>
                  <a:pt x="116" y="476"/>
                  <a:pt x="120" y="478"/>
                </a:cubicBezTo>
                <a:cubicBezTo>
                  <a:pt x="123" y="480"/>
                  <a:pt x="130" y="484"/>
                  <a:pt x="132" y="494"/>
                </a:cubicBezTo>
                <a:cubicBezTo>
                  <a:pt x="134" y="504"/>
                  <a:pt x="131" y="536"/>
                  <a:pt x="128" y="554"/>
                </a:cubicBezTo>
                <a:cubicBezTo>
                  <a:pt x="125" y="570"/>
                  <a:pt x="122" y="602"/>
                  <a:pt x="118" y="648"/>
                </a:cubicBezTo>
                <a:cubicBezTo>
                  <a:pt x="116" y="674"/>
                  <a:pt x="116" y="674"/>
                  <a:pt x="116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329" y="500"/>
                  <a:pt x="329" y="500"/>
                  <a:pt x="329" y="500"/>
                </a:cubicBezTo>
                <a:cubicBezTo>
                  <a:pt x="464" y="422"/>
                  <a:pt x="464" y="422"/>
                  <a:pt x="464" y="422"/>
                </a:cubicBezTo>
                <a:cubicBezTo>
                  <a:pt x="653" y="442"/>
                  <a:pt x="653" y="442"/>
                  <a:pt x="653" y="442"/>
                </a:cubicBezTo>
                <a:cubicBezTo>
                  <a:pt x="774" y="232"/>
                  <a:pt x="774" y="232"/>
                  <a:pt x="774" y="232"/>
                </a:cubicBezTo>
                <a:cubicBezTo>
                  <a:pt x="662" y="79"/>
                  <a:pt x="662" y="79"/>
                  <a:pt x="662" y="79"/>
                </a:cubicBezTo>
                <a:lnTo>
                  <a:pt x="662" y="3"/>
                </a:lnTo>
                <a:close/>
              </a:path>
            </a:pathLst>
          </a:custGeom>
          <a:solidFill>
            <a:srgbClr val="A6D25F"/>
          </a:solidFill>
          <a:ln w="12700" cap="flat">
            <a:solidFill>
              <a:sysClr val="window" lastClr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8"/>
          <p:cNvSpPr/>
          <p:nvPr>
            <p:custDataLst>
              <p:tags r:id="rId5"/>
            </p:custDataLst>
          </p:nvPr>
        </p:nvSpPr>
        <p:spPr bwMode="auto">
          <a:xfrm>
            <a:off x="6071979" y="1850745"/>
            <a:ext cx="1728439" cy="2178396"/>
          </a:xfrm>
          <a:custGeom>
            <a:avLst/>
            <a:gdLst>
              <a:gd name="T0" fmla="*/ 11 w 644"/>
              <a:gd name="T1" fmla="*/ 31 h 812"/>
              <a:gd name="T2" fmla="*/ 4 w 644"/>
              <a:gd name="T3" fmla="*/ 104 h 812"/>
              <a:gd name="T4" fmla="*/ 1 w 644"/>
              <a:gd name="T5" fmla="*/ 160 h 812"/>
              <a:gd name="T6" fmla="*/ 12 w 644"/>
              <a:gd name="T7" fmla="*/ 190 h 812"/>
              <a:gd name="T8" fmla="*/ 52 w 644"/>
              <a:gd name="T9" fmla="*/ 188 h 812"/>
              <a:gd name="T10" fmla="*/ 102 w 644"/>
              <a:gd name="T11" fmla="*/ 190 h 812"/>
              <a:gd name="T12" fmla="*/ 133 w 644"/>
              <a:gd name="T13" fmla="*/ 219 h 812"/>
              <a:gd name="T14" fmla="*/ 138 w 644"/>
              <a:gd name="T15" fmla="*/ 254 h 812"/>
              <a:gd name="T16" fmla="*/ 127 w 644"/>
              <a:gd name="T17" fmla="*/ 279 h 812"/>
              <a:gd name="T18" fmla="*/ 98 w 644"/>
              <a:gd name="T19" fmla="*/ 301 h 812"/>
              <a:gd name="T20" fmla="*/ 55 w 644"/>
              <a:gd name="T21" fmla="*/ 302 h 812"/>
              <a:gd name="T22" fmla="*/ 35 w 644"/>
              <a:gd name="T23" fmla="*/ 297 h 812"/>
              <a:gd name="T24" fmla="*/ 19 w 644"/>
              <a:gd name="T25" fmla="*/ 299 h 812"/>
              <a:gd name="T26" fmla="*/ 7 w 644"/>
              <a:gd name="T27" fmla="*/ 315 h 812"/>
              <a:gd name="T28" fmla="*/ 11 w 644"/>
              <a:gd name="T29" fmla="*/ 375 h 812"/>
              <a:gd name="T30" fmla="*/ 21 w 644"/>
              <a:gd name="T31" fmla="*/ 469 h 812"/>
              <a:gd name="T32" fmla="*/ 22 w 644"/>
              <a:gd name="T33" fmla="*/ 486 h 812"/>
              <a:gd name="T34" fmla="*/ 189 w 644"/>
              <a:gd name="T35" fmla="*/ 673 h 812"/>
              <a:gd name="T36" fmla="*/ 188 w 644"/>
              <a:gd name="T37" fmla="*/ 695 h 812"/>
              <a:gd name="T38" fmla="*/ 202 w 644"/>
              <a:gd name="T39" fmla="*/ 694 h 812"/>
              <a:gd name="T40" fmla="*/ 296 w 644"/>
              <a:gd name="T41" fmla="*/ 684 h 812"/>
              <a:gd name="T42" fmla="*/ 355 w 644"/>
              <a:gd name="T43" fmla="*/ 679 h 812"/>
              <a:gd name="T44" fmla="*/ 372 w 644"/>
              <a:gd name="T45" fmla="*/ 692 h 812"/>
              <a:gd name="T46" fmla="*/ 374 w 644"/>
              <a:gd name="T47" fmla="*/ 707 h 812"/>
              <a:gd name="T48" fmla="*/ 369 w 644"/>
              <a:gd name="T49" fmla="*/ 727 h 812"/>
              <a:gd name="T50" fmla="*/ 370 w 644"/>
              <a:gd name="T51" fmla="*/ 771 h 812"/>
              <a:gd name="T52" fmla="*/ 392 w 644"/>
              <a:gd name="T53" fmla="*/ 800 h 812"/>
              <a:gd name="T54" fmla="*/ 417 w 644"/>
              <a:gd name="T55" fmla="*/ 810 h 812"/>
              <a:gd name="T56" fmla="*/ 452 w 644"/>
              <a:gd name="T57" fmla="*/ 805 h 812"/>
              <a:gd name="T58" fmla="*/ 481 w 644"/>
              <a:gd name="T59" fmla="*/ 775 h 812"/>
              <a:gd name="T60" fmla="*/ 483 w 644"/>
              <a:gd name="T61" fmla="*/ 725 h 812"/>
              <a:gd name="T62" fmla="*/ 481 w 644"/>
              <a:gd name="T63" fmla="*/ 685 h 812"/>
              <a:gd name="T64" fmla="*/ 511 w 644"/>
              <a:gd name="T65" fmla="*/ 673 h 812"/>
              <a:gd name="T66" fmla="*/ 532 w 644"/>
              <a:gd name="T67" fmla="*/ 675 h 812"/>
              <a:gd name="T68" fmla="*/ 532 w 644"/>
              <a:gd name="T69" fmla="*/ 594 h 812"/>
              <a:gd name="T70" fmla="*/ 644 w 644"/>
              <a:gd name="T71" fmla="*/ 441 h 812"/>
              <a:gd name="T72" fmla="*/ 522 w 644"/>
              <a:gd name="T73" fmla="*/ 231 h 812"/>
              <a:gd name="T74" fmla="*/ 334 w 644"/>
              <a:gd name="T75" fmla="*/ 252 h 812"/>
              <a:gd name="T76" fmla="*/ 198 w 644"/>
              <a:gd name="T77" fmla="*/ 174 h 812"/>
              <a:gd name="T78" fmla="*/ 121 w 644"/>
              <a:gd name="T79" fmla="*/ 0 h 812"/>
              <a:gd name="T80" fmla="*/ 17 w 644"/>
              <a:gd name="T81" fmla="*/ 0 h 812"/>
              <a:gd name="T82" fmla="*/ 16 w 644"/>
              <a:gd name="T83" fmla="*/ 4 h 812"/>
              <a:gd name="T84" fmla="*/ 11 w 644"/>
              <a:gd name="T85" fmla="*/ 31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4" h="812">
                <a:moveTo>
                  <a:pt x="11" y="31"/>
                </a:moveTo>
                <a:cubicBezTo>
                  <a:pt x="9" y="40"/>
                  <a:pt x="5" y="81"/>
                  <a:pt x="4" y="104"/>
                </a:cubicBezTo>
                <a:cubicBezTo>
                  <a:pt x="3" y="128"/>
                  <a:pt x="2" y="151"/>
                  <a:pt x="1" y="160"/>
                </a:cubicBezTo>
                <a:cubicBezTo>
                  <a:pt x="0" y="169"/>
                  <a:pt x="2" y="186"/>
                  <a:pt x="12" y="190"/>
                </a:cubicBezTo>
                <a:cubicBezTo>
                  <a:pt x="23" y="194"/>
                  <a:pt x="32" y="196"/>
                  <a:pt x="52" y="188"/>
                </a:cubicBezTo>
                <a:cubicBezTo>
                  <a:pt x="72" y="179"/>
                  <a:pt x="96" y="188"/>
                  <a:pt x="102" y="190"/>
                </a:cubicBezTo>
                <a:cubicBezTo>
                  <a:pt x="109" y="191"/>
                  <a:pt x="126" y="205"/>
                  <a:pt x="133" y="219"/>
                </a:cubicBezTo>
                <a:cubicBezTo>
                  <a:pt x="139" y="233"/>
                  <a:pt x="138" y="249"/>
                  <a:pt x="138" y="254"/>
                </a:cubicBezTo>
                <a:cubicBezTo>
                  <a:pt x="137" y="260"/>
                  <a:pt x="131" y="275"/>
                  <a:pt x="127" y="279"/>
                </a:cubicBezTo>
                <a:cubicBezTo>
                  <a:pt x="124" y="284"/>
                  <a:pt x="108" y="299"/>
                  <a:pt x="98" y="301"/>
                </a:cubicBezTo>
                <a:cubicBezTo>
                  <a:pt x="88" y="303"/>
                  <a:pt x="72" y="307"/>
                  <a:pt x="55" y="302"/>
                </a:cubicBezTo>
                <a:cubicBezTo>
                  <a:pt x="38" y="297"/>
                  <a:pt x="39" y="297"/>
                  <a:pt x="35" y="297"/>
                </a:cubicBezTo>
                <a:cubicBezTo>
                  <a:pt x="30" y="297"/>
                  <a:pt x="22" y="297"/>
                  <a:pt x="19" y="299"/>
                </a:cubicBezTo>
                <a:cubicBezTo>
                  <a:pt x="16" y="301"/>
                  <a:pt x="8" y="305"/>
                  <a:pt x="7" y="315"/>
                </a:cubicBezTo>
                <a:cubicBezTo>
                  <a:pt x="5" y="325"/>
                  <a:pt x="8" y="358"/>
                  <a:pt x="11" y="375"/>
                </a:cubicBezTo>
                <a:cubicBezTo>
                  <a:pt x="14" y="392"/>
                  <a:pt x="17" y="423"/>
                  <a:pt x="21" y="469"/>
                </a:cubicBezTo>
                <a:cubicBezTo>
                  <a:pt x="22" y="486"/>
                  <a:pt x="22" y="486"/>
                  <a:pt x="22" y="486"/>
                </a:cubicBezTo>
                <a:cubicBezTo>
                  <a:pt x="116" y="497"/>
                  <a:pt x="189" y="576"/>
                  <a:pt x="189" y="673"/>
                </a:cubicBezTo>
                <a:cubicBezTo>
                  <a:pt x="189" y="680"/>
                  <a:pt x="189" y="688"/>
                  <a:pt x="188" y="695"/>
                </a:cubicBezTo>
                <a:cubicBezTo>
                  <a:pt x="202" y="694"/>
                  <a:pt x="202" y="694"/>
                  <a:pt x="202" y="694"/>
                </a:cubicBezTo>
                <a:cubicBezTo>
                  <a:pt x="247" y="689"/>
                  <a:pt x="279" y="687"/>
                  <a:pt x="296" y="684"/>
                </a:cubicBezTo>
                <a:cubicBezTo>
                  <a:pt x="313" y="680"/>
                  <a:pt x="346" y="677"/>
                  <a:pt x="355" y="679"/>
                </a:cubicBezTo>
                <a:cubicBezTo>
                  <a:pt x="365" y="681"/>
                  <a:pt x="370" y="689"/>
                  <a:pt x="372" y="692"/>
                </a:cubicBezTo>
                <a:cubicBezTo>
                  <a:pt x="374" y="695"/>
                  <a:pt x="374" y="703"/>
                  <a:pt x="374" y="707"/>
                </a:cubicBezTo>
                <a:cubicBezTo>
                  <a:pt x="374" y="711"/>
                  <a:pt x="374" y="710"/>
                  <a:pt x="369" y="727"/>
                </a:cubicBezTo>
                <a:cubicBezTo>
                  <a:pt x="364" y="744"/>
                  <a:pt x="368" y="760"/>
                  <a:pt x="370" y="771"/>
                </a:cubicBezTo>
                <a:cubicBezTo>
                  <a:pt x="372" y="781"/>
                  <a:pt x="387" y="796"/>
                  <a:pt x="392" y="800"/>
                </a:cubicBezTo>
                <a:cubicBezTo>
                  <a:pt x="396" y="804"/>
                  <a:pt x="411" y="810"/>
                  <a:pt x="417" y="810"/>
                </a:cubicBezTo>
                <a:cubicBezTo>
                  <a:pt x="422" y="810"/>
                  <a:pt x="438" y="812"/>
                  <a:pt x="452" y="805"/>
                </a:cubicBezTo>
                <a:cubicBezTo>
                  <a:pt x="466" y="798"/>
                  <a:pt x="480" y="781"/>
                  <a:pt x="481" y="775"/>
                </a:cubicBezTo>
                <a:cubicBezTo>
                  <a:pt x="482" y="768"/>
                  <a:pt x="491" y="745"/>
                  <a:pt x="483" y="725"/>
                </a:cubicBezTo>
                <a:cubicBezTo>
                  <a:pt x="474" y="705"/>
                  <a:pt x="477" y="695"/>
                  <a:pt x="481" y="685"/>
                </a:cubicBezTo>
                <a:cubicBezTo>
                  <a:pt x="485" y="674"/>
                  <a:pt x="502" y="672"/>
                  <a:pt x="511" y="673"/>
                </a:cubicBezTo>
                <a:cubicBezTo>
                  <a:pt x="515" y="674"/>
                  <a:pt x="523" y="674"/>
                  <a:pt x="532" y="675"/>
                </a:cubicBezTo>
                <a:cubicBezTo>
                  <a:pt x="532" y="594"/>
                  <a:pt x="532" y="594"/>
                  <a:pt x="532" y="594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522" y="231"/>
                  <a:pt x="522" y="231"/>
                  <a:pt x="522" y="231"/>
                </a:cubicBezTo>
                <a:cubicBezTo>
                  <a:pt x="334" y="252"/>
                  <a:pt x="334" y="252"/>
                  <a:pt x="334" y="252"/>
                </a:cubicBezTo>
                <a:cubicBezTo>
                  <a:pt x="198" y="174"/>
                  <a:pt x="198" y="174"/>
                  <a:pt x="198" y="174"/>
                </a:cubicBezTo>
                <a:cubicBezTo>
                  <a:pt x="121" y="0"/>
                  <a:pt x="121" y="0"/>
                  <a:pt x="12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3"/>
                  <a:pt x="16" y="4"/>
                  <a:pt x="16" y="4"/>
                </a:cubicBezTo>
                <a:cubicBezTo>
                  <a:pt x="16" y="9"/>
                  <a:pt x="12" y="23"/>
                  <a:pt x="11" y="31"/>
                </a:cubicBezTo>
                <a:close/>
              </a:path>
            </a:pathLst>
          </a:custGeom>
          <a:solidFill>
            <a:srgbClr val="EB673C"/>
          </a:solidFill>
          <a:ln w="12700" cap="flat">
            <a:solidFill>
              <a:sysClr val="window" lastClr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81901" y="4120412"/>
            <a:ext cx="3238391" cy="682118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aseline="0">
                <a:solidFill>
                  <a:srgbClr val="6AB9D4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dirty="0" smtClean="0"/>
              <a:t>顾客管理模块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000760" y="1942465"/>
            <a:ext cx="3006725" cy="171132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为你优选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最新商家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8211185" y="4120515"/>
            <a:ext cx="3562350" cy="68199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defPPr>
              <a:defRPr lang="zh-CN"/>
            </a:defPPr>
            <a:lvl1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aseline="0">
                <a:solidFill>
                  <a:srgbClr val="A6D25F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dirty="0" smtClean="0"/>
              <a:t>管理员管理模块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519951" y="1169233"/>
            <a:ext cx="3238391" cy="682118"/>
          </a:xfrm>
          <a:prstGeom prst="rect">
            <a:avLst/>
          </a:prstGeom>
        </p:spPr>
        <p:txBody>
          <a:bodyPr wrap="square" lIns="90000" tIns="46800" rIns="90000" bIns="46800" anchor="b" anchorCtr="0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aseline="0">
                <a:solidFill>
                  <a:srgbClr val="FFDA62">
                    <a:lumMod val="75000"/>
                  </a:srgbClr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dirty="0"/>
              <a:t>推荐模块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7971790" y="1169035"/>
            <a:ext cx="3554095" cy="68199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defPPr>
              <a:defRPr lang="zh-CN"/>
            </a:defPPr>
            <a:lvl1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600" baseline="0">
                <a:solidFill>
                  <a:srgbClr val="EB673C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dirty="0" smtClean="0"/>
              <a:t>商家</a:t>
            </a:r>
            <a:r>
              <a:rPr lang="zh-CN" altLang="en-US" sz="3200" b="1" dirty="0"/>
              <a:t>管理</a:t>
            </a:r>
            <a:r>
              <a:rPr lang="zh-CN" altLang="en-US" sz="3200" b="1" dirty="0" smtClean="0"/>
              <a:t>模块</a:t>
            </a:r>
            <a:endParaRPr lang="zh-CN" altLang="en-US" sz="3200" b="1" dirty="0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321675" y="1942465"/>
            <a:ext cx="3006725" cy="208661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信息管理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商家订单管理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商家美食管理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……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000760" y="4802505"/>
            <a:ext cx="3006725" cy="171132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关键词搜索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下单购买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查看详情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顾客评价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……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8321675" y="4802505"/>
            <a:ext cx="3006725" cy="171132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indent="0" algn="r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  <a:lvl2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/>
            </a:lvl2pPr>
            <a:lvl3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/>
            </a:lvl3pPr>
            <a:lvl4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4pPr>
            <a:lvl5pPr indent="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商家信息审核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……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755" y="0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系统的推荐</a:t>
            </a:r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4" y="812800"/>
            <a:ext cx="106343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</a:t>
            </a:r>
            <a:r>
              <a:rPr sz="2400" b="1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的协同过滤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用户之间的相似性，根据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</a:t>
            </a:r>
            <a:r>
              <a:rPr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的相似性来推荐</a:t>
            </a:r>
            <a:r>
              <a:rPr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</a:t>
            </a:r>
            <a:r>
              <a:rPr 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每个用户之间的相似性，得到邻居用户集，将邻居所偏爱的商家推荐给目标</a:t>
            </a:r>
            <a:r>
              <a:rPr lang="zh-CN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165" y="2097405"/>
            <a:ext cx="6028055" cy="44263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0505" y="2240280"/>
            <a:ext cx="2827020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首先，系统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要找到与目标用户饮食和口味相似的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邻居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用户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；然后，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找到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邻居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用户所偏爱的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美食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商家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；最后，</a:t>
            </a:r>
            <a:r>
              <a:rPr sz="2400" dirty="0" err="1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将该商家推荐给目标用户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rPr>
              <a:t>。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93910" y="2240280"/>
            <a:ext cx="213614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dirty="0" err="1" smtClean="0"/>
              <a:t>适用于用户较少的情况</a:t>
            </a:r>
            <a:r>
              <a:rPr lang="zh-CN" dirty="0" smtClean="0"/>
              <a:t>，</a:t>
            </a:r>
            <a:r>
              <a:rPr lang="zh-CN" altLang="en-US" dirty="0"/>
              <a:t>关注</a:t>
            </a:r>
            <a:r>
              <a:rPr lang="zh-CN" dirty="0" smtClean="0"/>
              <a:t>于</a:t>
            </a:r>
            <a:r>
              <a:rPr lang="zh-CN" dirty="0"/>
              <a:t>与目标</a:t>
            </a:r>
            <a:r>
              <a:rPr lang="zh-CN" dirty="0" smtClean="0"/>
              <a:t>用户</a:t>
            </a:r>
            <a:r>
              <a:rPr lang="zh-CN" altLang="en-US" dirty="0" smtClean="0"/>
              <a:t>的</a:t>
            </a:r>
            <a:r>
              <a:rPr lang="zh-CN" dirty="0" smtClean="0"/>
              <a:t>历史操作</a:t>
            </a:r>
            <a:r>
              <a:rPr lang="zh-CN" altLang="en-US" dirty="0"/>
              <a:t>相</a:t>
            </a:r>
            <a:r>
              <a:rPr lang="zh-CN" dirty="0" smtClean="0"/>
              <a:t>似的</a:t>
            </a:r>
            <a:r>
              <a:rPr lang="zh-CN" dirty="0"/>
              <a:t>用户的行为。</a:t>
            </a:r>
            <a:endParaRPr lang="zh-CN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h_f*1_2_1_1"/>
  <p:tag name="KSO_WM_UNIT_LAYERLEVEL" val="1_1_1_1"/>
  <p:tag name="KSO_WM_UNIT_VALUE" val="40"/>
  <p:tag name="KSO_WM_UNIT_HIGHLIGHT" val="0"/>
  <p:tag name="KSO_WM_UNIT_COMPATIBLE" val="0"/>
  <p:tag name="KSO_WM_BEAUTIFY_FLAG" val="#wm#"/>
  <p:tag name="KSO_WM_UNIT_PRESET_TEXT" val="单击此处添加文本具体内容"/>
  <p:tag name="KSO_WM_DIAGRAM_GROUP_CODE" val="l1-1"/>
  <p:tag name="KSO_WM_UNIT_TYPE" val="l_h_h_f"/>
  <p:tag name="KSO_WM_UNIT_INDEX" val="1_2_1_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h_f*1_1_1_1"/>
  <p:tag name="KSO_WM_UNIT_LAYERLEVEL" val="1_1_1_1"/>
  <p:tag name="KSO_WM_UNIT_VALUE" val="40"/>
  <p:tag name="KSO_WM_UNIT_HIGHLIGHT" val="0"/>
  <p:tag name="KSO_WM_UNIT_COMPATIBLE" val="0"/>
  <p:tag name="KSO_WM_BEAUTIFY_FLAG" val="#wm#"/>
  <p:tag name="KSO_WM_UNIT_PRESET_TEXT" val="单击此处添加文本具体内容"/>
  <p:tag name="KSO_WM_DIAGRAM_GROUP_CODE" val="l1-1"/>
  <p:tag name="KSO_WM_UNIT_TYPE" val="l_h_h_f"/>
  <p:tag name="KSO_WM_UNIT_INDEX" val="1_1_1_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ID" val="diagram20187875_3*l_h_h_a*1_2_1_1"/>
  <p:tag name="KSO_WM_TEMPLATE_CATEGORY" val="diagram"/>
  <p:tag name="KSO_WM_TEMPLATE_INDEX" val="20187875"/>
  <p:tag name="KSO_WM_UNIT_LAYERLEVEL" val="1_1_1_1"/>
  <p:tag name="KSO_WM_TAG_VERSION" val="1.0"/>
  <p:tag name="KSO_WM_BEAUTIFY_FLAG" val="#wm#"/>
  <p:tag name="KSO_WM_UNIT_ISCONTENTSTITLE" val="0"/>
  <p:tag name="KSO_WM_UNIT_PRESET_TEXT" val="单击此处添加标题"/>
  <p:tag name="KSO_WM_UNIT_VALUE" val="9"/>
  <p:tag name="KSO_WM_DIAGRAM_GROUP_CODE" val="l1-1"/>
  <p:tag name="KSO_WM_UNIT_TYPE" val="l_h_h_a"/>
  <p:tag name="KSO_WM_UNIT_INDEX" val="1_2_1_1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ID" val="diagram20187875_3*l_h_h_a*1_1_1_1"/>
  <p:tag name="KSO_WM_TEMPLATE_CATEGORY" val="diagram"/>
  <p:tag name="KSO_WM_TEMPLATE_INDEX" val="20187875"/>
  <p:tag name="KSO_WM_UNIT_LAYERLEVEL" val="1_1_1_1"/>
  <p:tag name="KSO_WM_TAG_VERSION" val="1.0"/>
  <p:tag name="KSO_WM_BEAUTIFY_FLAG" val="#wm#"/>
  <p:tag name="KSO_WM_UNIT_ISCONTENTSTITLE" val="0"/>
  <p:tag name="KSO_WM_UNIT_PRESET_TEXT" val="单击此处添加标题"/>
  <p:tag name="KSO_WM_UNIT_VALUE" val="9"/>
  <p:tag name="KSO_WM_DIAGRAM_GROUP_CODE" val="l1-1"/>
  <p:tag name="KSO_WM_UNIT_TYPE" val="l_h_h_a"/>
  <p:tag name="KSO_WM_UNIT_INDEX" val="1_1_1_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h_f*1_3_1_1"/>
  <p:tag name="KSO_WM_UNIT_LAYERLEVEL" val="1_1_1_1"/>
  <p:tag name="KSO_WM_UNIT_VALUE" val="40"/>
  <p:tag name="KSO_WM_UNIT_HIGHLIGHT" val="0"/>
  <p:tag name="KSO_WM_UNIT_COMPATIBLE" val="0"/>
  <p:tag name="KSO_WM_BEAUTIFY_FLAG" val="#wm#"/>
  <p:tag name="KSO_WM_UNIT_PRESET_TEXT" val="单击此处添加文本具体内容"/>
  <p:tag name="KSO_WM_DIAGRAM_GROUP_CODE" val="l1-1"/>
  <p:tag name="KSO_WM_UNIT_TYPE" val="l_h_h_f"/>
  <p:tag name="KSO_WM_UNIT_INDEX" val="1_3_1_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ID" val="diagram20187875_3*l_h_h_a*1_3_1_1"/>
  <p:tag name="KSO_WM_TEMPLATE_CATEGORY" val="diagram"/>
  <p:tag name="KSO_WM_TEMPLATE_INDEX" val="20187875"/>
  <p:tag name="KSO_WM_UNIT_LAYERLEVEL" val="1_1_1_1"/>
  <p:tag name="KSO_WM_TAG_VERSION" val="1.0"/>
  <p:tag name="KSO_WM_BEAUTIFY_FLAG" val="#wm#"/>
  <p:tag name="KSO_WM_UNIT_ISCONTENTSTITLE" val="0"/>
  <p:tag name="KSO_WM_UNIT_PRESET_TEXT" val="单击此处添加标题"/>
  <p:tag name="KSO_WM_UNIT_VALUE" val="9"/>
  <p:tag name="KSO_WM_DIAGRAM_GROUP_CODE" val="l1-1"/>
  <p:tag name="KSO_WM_UNIT_TYPE" val="l_h_h_a"/>
  <p:tag name="KSO_WM_UNIT_INDEX" val="1_3_1_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6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6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5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5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4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4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2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2_5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2_5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2_3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2_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2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2_2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2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2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3_5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3_5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3_4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3_4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3_3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3_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3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3_2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3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1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1_1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1_4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1_4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1_3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1_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h_i*1_1_2"/>
  <p:tag name="KSO_WM_UNIT_LAYERLEVEL" val="1_1_1"/>
  <p:tag name="KSO_WM_BEAUTIFY_FLAG" val="#wm#"/>
  <p:tag name="KSO_WM_UNIT_HIGHLIGHT" val="0"/>
  <p:tag name="KSO_WM_UNIT_COMPATIBLE" val="0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0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4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4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6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6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5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5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3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21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2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23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23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22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22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20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20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ID" val="diagram20187875_3*l_h_i*1_1_5"/>
  <p:tag name="KSO_WM_TEMPLATE_CATEGORY" val="diagram"/>
  <p:tag name="KSO_WM_TEMPLATE_INDEX" val="2018787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5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ID" val="diagram20187875_3*l_h_i*1_2_4"/>
  <p:tag name="KSO_WM_TEMPLATE_CATEGORY" val="diagram"/>
  <p:tag name="KSO_WM_TEMPLATE_INDEX" val="2018787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4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ID" val="diagram20187875_3*l_h_i*1_3_1"/>
  <p:tag name="KSO_WM_TEMPLATE_CATEGORY" val="diagram"/>
  <p:tag name="KSO_WM_TEMPLATE_INDEX" val="20187875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</p:tagLst>
</file>

<file path=ppt/tags/tag56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9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9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8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8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17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17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9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9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8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8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2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2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AG_VERSION" val="1.0"/>
  <p:tag name="KSO_WM_TEMPLATE_CATEGORY" val="diagram"/>
  <p:tag name="KSO_WM_TEMPLATE_INDEX" val="20187875"/>
  <p:tag name="KSO_WM_UNIT_ID" val="diagram20187875_3*l_i*1_7"/>
  <p:tag name="KSO_WM_UNIT_LAYERLEVEL" val="1_1"/>
  <p:tag name="KSO_WM_BEAUTIFY_FLAG" val="#wm#"/>
  <p:tag name="KSO_WM_UNIT_HIGHLIGHT" val="0"/>
  <p:tag name="KSO_WM_UNIT_COMPATIBLE" val="0"/>
  <p:tag name="KSO_WM_DIAGRAM_GROUP_CODE" val="l1-1"/>
  <p:tag name="KSO_WM_UNIT_TYPE" val="l_i"/>
  <p:tag name="KSO_WM_UNIT_INDEX" val="1_7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UNIT_TABLE_BEAUTIFY" val="smartTable{fd20ba42-984f-429c-84dc-d70f334a8e40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i"/>
  <p:tag name="KSO_WM_UNIT_INDEX" val="1_1"/>
  <p:tag name="KSO_WM_UNIT_ID" val="diagram20169746_3*q_i*1_1"/>
  <p:tag name="KSO_WM_UNIT_LAYERLEVEL" val="1_1"/>
  <p:tag name="KSO_WM_DIAGRAM_GROUP_CODE" val="q1-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i"/>
  <p:tag name="KSO_WM_UNIT_INDEX" val="1_3_1"/>
  <p:tag name="KSO_WM_UNIT_ID" val="diagram20169746_3*q_h_i*1_3_1"/>
  <p:tag name="KSO_WM_UNIT_LAYERLEVEL" val="1_1_1"/>
  <p:tag name="KSO_WM_DIAGRAM_GROUP_CODE" val="q1-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i"/>
  <p:tag name="KSO_WM_UNIT_INDEX" val="1_4_1"/>
  <p:tag name="KSO_WM_UNIT_ID" val="diagram20169746_3*q_h_i*1_4_1"/>
  <p:tag name="KSO_WM_UNIT_LAYERLEVEL" val="1_1_1"/>
  <p:tag name="KSO_WM_DIAGRAM_GROUP_CODE" val="q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i"/>
  <p:tag name="KSO_WM_UNIT_INDEX" val="1_2_1"/>
  <p:tag name="KSO_WM_UNIT_ID" val="diagram20169746_3*q_h_i*1_2_1"/>
  <p:tag name="KSO_WM_UNIT_LAYERLEVEL" val="1_1_1"/>
  <p:tag name="KSO_WM_DIAGRAM_GROUP_CODE" val="q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i"/>
  <p:tag name="KSO_WM_UNIT_INDEX" val="1_1_1"/>
  <p:tag name="KSO_WM_UNIT_ID" val="diagram20169746_3*q_h_i*1_1_1"/>
  <p:tag name="KSO_WM_UNIT_LAYERLEVEL" val="1_1_1"/>
  <p:tag name="KSO_WM_DIAGRAM_GROUP_CODE" val="q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a"/>
  <p:tag name="KSO_WM_UNIT_INDEX" val="1_3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69746_3*q_h_a*1_3_1"/>
  <p:tag name="KSO_WM_UNIT_TEXT_FILL_FORE_SCHEMECOLOR_INDEX" val="8"/>
  <p:tag name="KSO_WM_UNIT_TEXT_FILL_TYPE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f"/>
  <p:tag name="KSO_WM_UNIT_INDEX" val="1_4_1"/>
  <p:tag name="KSO_WM_UNIT_LAYERLEVEL" val="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9"/>
  <p:tag name="KSO_WM_DIAGRAM_GROUP_CODE" val="q1-1"/>
  <p:tag name="KSO_WM_UNIT_ID" val="diagram20169746_3*q_h_f*1_4_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a"/>
  <p:tag name="KSO_WM_UNIT_INDEX" val="1_2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69746_3*q_h_a*1_2_1"/>
  <p:tag name="KSO_WM_UNIT_TEXT_FILL_FORE_SCHEMECOLOR_INDEX" val="7"/>
  <p:tag name="KSO_WM_UNIT_TEXT_FILL_TYPE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a"/>
  <p:tag name="KSO_WM_UNIT_INDEX" val="1_4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69746_3*q_h_a*1_4_1"/>
  <p:tag name="KSO_WM_UNIT_TEXT_FILL_FORE_SCHEMECOLOR_INDEX" val="5"/>
  <p:tag name="KSO_WM_UNIT_TEXT_FILL_TYPE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a"/>
  <p:tag name="KSO_WM_UNIT_INDEX" val="1_1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69746_3*q_h_a*1_1_1"/>
  <p:tag name="KSO_WM_UNIT_TEXT_FILL_FORE_SCHEMECOLOR_INDEX" val="6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f"/>
  <p:tag name="KSO_WM_UNIT_INDEX" val="1_4_1"/>
  <p:tag name="KSO_WM_UNIT_LAYERLEVEL" val="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9"/>
  <p:tag name="KSO_WM_DIAGRAM_GROUP_CODE" val="q1-1"/>
  <p:tag name="KSO_WM_UNIT_ID" val="diagram20169746_3*q_h_f*1_4_1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f"/>
  <p:tag name="KSO_WM_UNIT_INDEX" val="1_4_1"/>
  <p:tag name="KSO_WM_UNIT_LAYERLEVEL" val="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9"/>
  <p:tag name="KSO_WM_DIAGRAM_GROUP_CODE" val="q1-1"/>
  <p:tag name="KSO_WM_UNIT_ID" val="diagram20169746_3*q_h_f*1_4_1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746"/>
  <p:tag name="KSO_WM_UNIT_TYPE" val="q_h_f"/>
  <p:tag name="KSO_WM_UNIT_INDEX" val="1_4_1"/>
  <p:tag name="KSO_WM_UNIT_LAYERLEVEL" val="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9"/>
  <p:tag name="KSO_WM_DIAGRAM_GROUP_CODE" val="q1-1"/>
  <p:tag name="KSO_WM_UNIT_ID" val="diagram20169746_3*q_h_f*1_4_1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北方工业大学">
  <a:themeElements>
    <a:clrScheme name="北方工业大学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1E4F"/>
      </a:accent1>
      <a:accent2>
        <a:srgbClr val="9E2B62"/>
      </a:accent2>
      <a:accent3>
        <a:srgbClr val="9C2B61"/>
      </a:accent3>
      <a:accent4>
        <a:srgbClr val="B5452D"/>
      </a:accent4>
      <a:accent5>
        <a:srgbClr val="D86016"/>
      </a:accent5>
      <a:accent6>
        <a:srgbClr val="996600"/>
      </a:accent6>
      <a:hlink>
        <a:srgbClr val="C30363"/>
      </a:hlink>
      <a:folHlink>
        <a:srgbClr val="954F72"/>
      </a:folHlink>
    </a:clrScheme>
    <a:fontScheme name="nv4ectms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l">
          <a:lnSpc>
            <a:spcPct val="120000"/>
          </a:lnSpc>
          <a:defRPr sz="1400" dirty="0">
            <a:latin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Calligraphy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2112</Words>
  <Application>WPS 演示</Application>
  <PresentationFormat>自定义</PresentationFormat>
  <Paragraphs>300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Arial</vt:lpstr>
      <vt:lpstr>微软雅黑</vt:lpstr>
      <vt:lpstr>Wingdings</vt:lpstr>
      <vt:lpstr>楷体</vt:lpstr>
      <vt:lpstr>Arial Black</vt:lpstr>
      <vt:lpstr>Lato</vt:lpstr>
      <vt:lpstr>黑体</vt:lpstr>
      <vt:lpstr>Times New Roman</vt:lpstr>
      <vt:lpstr>Calibri Light</vt:lpstr>
      <vt:lpstr>Symbol</vt:lpstr>
      <vt:lpstr>Arial Unicode MS</vt:lpstr>
      <vt:lpstr>Calibri</vt:lpstr>
      <vt:lpstr>华文行楷</vt:lpstr>
      <vt:lpstr>等线</vt:lpstr>
      <vt:lpstr>自定义设计方案</vt:lpstr>
      <vt:lpstr>北方工业大学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154962822</dc:creator>
  <cp:lastModifiedBy>时光</cp:lastModifiedBy>
  <cp:revision>107</cp:revision>
  <dcterms:created xsi:type="dcterms:W3CDTF">2020-06-07T12:24:00Z</dcterms:created>
  <dcterms:modified xsi:type="dcterms:W3CDTF">2021-05-28T02:58:34Z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A8CEF40E668E4044B9EC0E4613BE3517</vt:lpwstr>
  </property>
  <property fmtid="{D5CDD505-2E9C-101B-9397-08002B2CF9AE}" pid="3" name="KSOProductBuildVer">
    <vt:lpwstr>2052-11.1.0.10495</vt:lpwstr>
  </property>
</Properties>
</file>